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8288000" cy="10287000"/>
  <p:notesSz cx="18288000" cy="10287000"/>
  <p:defaultTextStyle>
    <a:defPPr>
      <a:defRPr lang="es-P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32"/>
  </p:normalViewPr>
  <p:slideViewPr>
    <p:cSldViewPr>
      <p:cViewPr varScale="1">
        <p:scale>
          <a:sx n="71" d="100"/>
          <a:sy n="71" d="100"/>
        </p:scale>
        <p:origin x="760" y="16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1"/>
            <a:ext cx="18287999" cy="10286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004799" y="3450295"/>
            <a:ext cx="6278400" cy="22199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400" b="1" i="0">
                <a:solidFill>
                  <a:schemeClr val="bg1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4/22/21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200" b="1" i="0">
                <a:solidFill>
                  <a:srgbClr val="13110E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4/22/21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200" b="1" i="0">
                <a:solidFill>
                  <a:srgbClr val="13110E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4/22/21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200" b="1" i="0">
                <a:solidFill>
                  <a:srgbClr val="13110E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4/22/21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9334500" y="190500"/>
            <a:ext cx="8953500" cy="10096500"/>
          </a:xfrm>
          <a:custGeom>
            <a:avLst/>
            <a:gdLst/>
            <a:ahLst/>
            <a:cxnLst/>
            <a:rect l="l" t="t" r="r" b="b"/>
            <a:pathLst>
              <a:path w="8953500" h="10096500">
                <a:moveTo>
                  <a:pt x="8953499" y="10096499"/>
                </a:moveTo>
                <a:lnTo>
                  <a:pt x="0" y="10096499"/>
                </a:lnTo>
                <a:lnTo>
                  <a:pt x="0" y="0"/>
                </a:lnTo>
                <a:lnTo>
                  <a:pt x="8953499" y="0"/>
                </a:lnTo>
                <a:lnTo>
                  <a:pt x="8953499" y="10096499"/>
                </a:lnTo>
                <a:close/>
              </a:path>
            </a:pathLst>
          </a:custGeom>
          <a:solidFill>
            <a:srgbClr val="F5A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6121250" y="8656655"/>
            <a:ext cx="1316990" cy="786765"/>
          </a:xfrm>
          <a:custGeom>
            <a:avLst/>
            <a:gdLst/>
            <a:ahLst/>
            <a:cxnLst/>
            <a:rect l="l" t="t" r="r" b="b"/>
            <a:pathLst>
              <a:path w="1316990" h="786765">
                <a:moveTo>
                  <a:pt x="926448" y="786168"/>
                </a:moveTo>
                <a:lnTo>
                  <a:pt x="390255" y="786168"/>
                </a:lnTo>
                <a:lnTo>
                  <a:pt x="341266" y="783109"/>
                </a:lnTo>
                <a:lnTo>
                  <a:pt x="294102" y="774175"/>
                </a:lnTo>
                <a:lnTo>
                  <a:pt x="249129" y="759732"/>
                </a:lnTo>
                <a:lnTo>
                  <a:pt x="206711" y="740149"/>
                </a:lnTo>
                <a:lnTo>
                  <a:pt x="167212" y="715792"/>
                </a:lnTo>
                <a:lnTo>
                  <a:pt x="130996" y="687028"/>
                </a:lnTo>
                <a:lnTo>
                  <a:pt x="98427" y="654223"/>
                </a:lnTo>
                <a:lnTo>
                  <a:pt x="69869" y="617744"/>
                </a:lnTo>
                <a:lnTo>
                  <a:pt x="45687" y="577958"/>
                </a:lnTo>
                <a:lnTo>
                  <a:pt x="26245" y="535233"/>
                </a:lnTo>
                <a:lnTo>
                  <a:pt x="11907" y="489934"/>
                </a:lnTo>
                <a:lnTo>
                  <a:pt x="3037" y="442429"/>
                </a:lnTo>
                <a:lnTo>
                  <a:pt x="0" y="393084"/>
                </a:lnTo>
                <a:lnTo>
                  <a:pt x="3037" y="343739"/>
                </a:lnTo>
                <a:lnTo>
                  <a:pt x="11907" y="296234"/>
                </a:lnTo>
                <a:lnTo>
                  <a:pt x="26245" y="250935"/>
                </a:lnTo>
                <a:lnTo>
                  <a:pt x="45687" y="208210"/>
                </a:lnTo>
                <a:lnTo>
                  <a:pt x="69869" y="168424"/>
                </a:lnTo>
                <a:lnTo>
                  <a:pt x="98427" y="131945"/>
                </a:lnTo>
                <a:lnTo>
                  <a:pt x="130996" y="99140"/>
                </a:lnTo>
                <a:lnTo>
                  <a:pt x="167212" y="70376"/>
                </a:lnTo>
                <a:lnTo>
                  <a:pt x="206711" y="46018"/>
                </a:lnTo>
                <a:lnTo>
                  <a:pt x="249129" y="26435"/>
                </a:lnTo>
                <a:lnTo>
                  <a:pt x="294102" y="11993"/>
                </a:lnTo>
                <a:lnTo>
                  <a:pt x="341266" y="3059"/>
                </a:lnTo>
                <a:lnTo>
                  <a:pt x="390255" y="0"/>
                </a:lnTo>
                <a:lnTo>
                  <a:pt x="926448" y="0"/>
                </a:lnTo>
                <a:lnTo>
                  <a:pt x="975438" y="3059"/>
                </a:lnTo>
                <a:lnTo>
                  <a:pt x="1022601" y="11993"/>
                </a:lnTo>
                <a:lnTo>
                  <a:pt x="1067574" y="26435"/>
                </a:lnTo>
                <a:lnTo>
                  <a:pt x="1109992" y="46018"/>
                </a:lnTo>
                <a:lnTo>
                  <a:pt x="1149491" y="70376"/>
                </a:lnTo>
                <a:lnTo>
                  <a:pt x="1185707" y="99140"/>
                </a:lnTo>
                <a:lnTo>
                  <a:pt x="1218276" y="131945"/>
                </a:lnTo>
                <a:lnTo>
                  <a:pt x="1246834" y="168424"/>
                </a:lnTo>
                <a:lnTo>
                  <a:pt x="1271016" y="208210"/>
                </a:lnTo>
                <a:lnTo>
                  <a:pt x="1290458" y="250935"/>
                </a:lnTo>
                <a:lnTo>
                  <a:pt x="1304796" y="296234"/>
                </a:lnTo>
                <a:lnTo>
                  <a:pt x="1313666" y="343739"/>
                </a:lnTo>
                <a:lnTo>
                  <a:pt x="1316704" y="393084"/>
                </a:lnTo>
                <a:lnTo>
                  <a:pt x="1313666" y="442429"/>
                </a:lnTo>
                <a:lnTo>
                  <a:pt x="1304796" y="489934"/>
                </a:lnTo>
                <a:lnTo>
                  <a:pt x="1290458" y="535233"/>
                </a:lnTo>
                <a:lnTo>
                  <a:pt x="1271016" y="577958"/>
                </a:lnTo>
                <a:lnTo>
                  <a:pt x="1246834" y="617744"/>
                </a:lnTo>
                <a:lnTo>
                  <a:pt x="1218276" y="654223"/>
                </a:lnTo>
                <a:lnTo>
                  <a:pt x="1185707" y="687028"/>
                </a:lnTo>
                <a:lnTo>
                  <a:pt x="1149491" y="715792"/>
                </a:lnTo>
                <a:lnTo>
                  <a:pt x="1109992" y="740149"/>
                </a:lnTo>
                <a:lnTo>
                  <a:pt x="1067574" y="759732"/>
                </a:lnTo>
                <a:lnTo>
                  <a:pt x="1022601" y="774175"/>
                </a:lnTo>
                <a:lnTo>
                  <a:pt x="975438" y="783109"/>
                </a:lnTo>
                <a:lnTo>
                  <a:pt x="926448" y="786168"/>
                </a:lnTo>
                <a:close/>
              </a:path>
            </a:pathLst>
          </a:custGeom>
          <a:solidFill>
            <a:srgbClr val="13110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16406366" y="8947177"/>
            <a:ext cx="748665" cy="236220"/>
          </a:xfrm>
          <a:custGeom>
            <a:avLst/>
            <a:gdLst/>
            <a:ahLst/>
            <a:cxnLst/>
            <a:rect l="l" t="t" r="r" b="b"/>
            <a:pathLst>
              <a:path w="748665" h="236220">
                <a:moveTo>
                  <a:pt x="586774" y="235781"/>
                </a:moveTo>
                <a:lnTo>
                  <a:pt x="575589" y="235781"/>
                </a:lnTo>
                <a:lnTo>
                  <a:pt x="569298" y="232988"/>
                </a:lnTo>
                <a:lnTo>
                  <a:pt x="565103" y="226702"/>
                </a:lnTo>
                <a:lnTo>
                  <a:pt x="561947" y="218879"/>
                </a:lnTo>
                <a:lnTo>
                  <a:pt x="561870" y="210728"/>
                </a:lnTo>
                <a:lnTo>
                  <a:pt x="564808" y="203231"/>
                </a:lnTo>
                <a:lnTo>
                  <a:pt x="570696" y="197372"/>
                </a:lnTo>
                <a:lnTo>
                  <a:pt x="658078" y="138710"/>
                </a:lnTo>
                <a:lnTo>
                  <a:pt x="0" y="138710"/>
                </a:lnTo>
                <a:lnTo>
                  <a:pt x="0" y="96809"/>
                </a:lnTo>
                <a:lnTo>
                  <a:pt x="658078" y="96809"/>
                </a:lnTo>
                <a:lnTo>
                  <a:pt x="570696" y="38147"/>
                </a:lnTo>
                <a:lnTo>
                  <a:pt x="564808" y="31993"/>
                </a:lnTo>
                <a:lnTo>
                  <a:pt x="561870" y="24529"/>
                </a:lnTo>
                <a:lnTo>
                  <a:pt x="561947" y="16542"/>
                </a:lnTo>
                <a:lnTo>
                  <a:pt x="565103" y="8816"/>
                </a:lnTo>
                <a:lnTo>
                  <a:pt x="571264" y="2935"/>
                </a:lnTo>
                <a:lnTo>
                  <a:pt x="578735" y="0"/>
                </a:lnTo>
                <a:lnTo>
                  <a:pt x="586730" y="76"/>
                </a:lnTo>
                <a:lnTo>
                  <a:pt x="594464" y="3229"/>
                </a:lnTo>
                <a:lnTo>
                  <a:pt x="738471" y="100300"/>
                </a:lnTo>
                <a:lnTo>
                  <a:pt x="744762" y="104491"/>
                </a:lnTo>
                <a:lnTo>
                  <a:pt x="748257" y="110776"/>
                </a:lnTo>
                <a:lnTo>
                  <a:pt x="748257" y="124743"/>
                </a:lnTo>
                <a:lnTo>
                  <a:pt x="744762" y="131028"/>
                </a:lnTo>
                <a:lnTo>
                  <a:pt x="739170" y="135218"/>
                </a:lnTo>
                <a:lnTo>
                  <a:pt x="594464" y="232289"/>
                </a:lnTo>
                <a:lnTo>
                  <a:pt x="590968" y="234384"/>
                </a:lnTo>
                <a:lnTo>
                  <a:pt x="586774" y="23578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10450103" y="1219199"/>
            <a:ext cx="6999696" cy="699556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723358" y="1061069"/>
            <a:ext cx="991869" cy="991869"/>
          </a:xfrm>
          <a:custGeom>
            <a:avLst/>
            <a:gdLst/>
            <a:ahLst/>
            <a:cxnLst/>
            <a:rect l="l" t="t" r="r" b="b"/>
            <a:pathLst>
              <a:path w="991869" h="991869">
                <a:moveTo>
                  <a:pt x="495841" y="991683"/>
                </a:moveTo>
                <a:lnTo>
                  <a:pt x="447240" y="989296"/>
                </a:lnTo>
                <a:lnTo>
                  <a:pt x="399107" y="982156"/>
                </a:lnTo>
                <a:lnTo>
                  <a:pt x="351906" y="970332"/>
                </a:lnTo>
                <a:lnTo>
                  <a:pt x="306091" y="953939"/>
                </a:lnTo>
                <a:lnTo>
                  <a:pt x="262103" y="933135"/>
                </a:lnTo>
                <a:lnTo>
                  <a:pt x="220366" y="908119"/>
                </a:lnTo>
                <a:lnTo>
                  <a:pt x="181283" y="879132"/>
                </a:lnTo>
                <a:lnTo>
                  <a:pt x="145228" y="846454"/>
                </a:lnTo>
                <a:lnTo>
                  <a:pt x="112550" y="810400"/>
                </a:lnTo>
                <a:lnTo>
                  <a:pt x="83564" y="771316"/>
                </a:lnTo>
                <a:lnTo>
                  <a:pt x="58548" y="729580"/>
                </a:lnTo>
                <a:lnTo>
                  <a:pt x="37743" y="685592"/>
                </a:lnTo>
                <a:lnTo>
                  <a:pt x="21350" y="639777"/>
                </a:lnTo>
                <a:lnTo>
                  <a:pt x="9527" y="592575"/>
                </a:lnTo>
                <a:lnTo>
                  <a:pt x="2387" y="544442"/>
                </a:lnTo>
                <a:lnTo>
                  <a:pt x="0" y="495841"/>
                </a:lnTo>
                <a:lnTo>
                  <a:pt x="149" y="483669"/>
                </a:lnTo>
                <a:lnTo>
                  <a:pt x="3729" y="435141"/>
                </a:lnTo>
                <a:lnTo>
                  <a:pt x="12048" y="387198"/>
                </a:lnTo>
                <a:lnTo>
                  <a:pt x="25027" y="340301"/>
                </a:lnTo>
                <a:lnTo>
                  <a:pt x="42539" y="294902"/>
                </a:lnTo>
                <a:lnTo>
                  <a:pt x="64417" y="251439"/>
                </a:lnTo>
                <a:lnTo>
                  <a:pt x="90451" y="210328"/>
                </a:lnTo>
                <a:lnTo>
                  <a:pt x="120388" y="171968"/>
                </a:lnTo>
                <a:lnTo>
                  <a:pt x="153941" y="136727"/>
                </a:lnTo>
                <a:lnTo>
                  <a:pt x="190787" y="104944"/>
                </a:lnTo>
                <a:lnTo>
                  <a:pt x="230570" y="76925"/>
                </a:lnTo>
                <a:lnTo>
                  <a:pt x="272908" y="52942"/>
                </a:lnTo>
                <a:lnTo>
                  <a:pt x="317394" y="33223"/>
                </a:lnTo>
                <a:lnTo>
                  <a:pt x="363598" y="17960"/>
                </a:lnTo>
                <a:lnTo>
                  <a:pt x="411075" y="7299"/>
                </a:lnTo>
                <a:lnTo>
                  <a:pt x="459369" y="1343"/>
                </a:lnTo>
                <a:lnTo>
                  <a:pt x="495841" y="0"/>
                </a:lnTo>
                <a:lnTo>
                  <a:pt x="508014" y="149"/>
                </a:lnTo>
                <a:lnTo>
                  <a:pt x="556541" y="3729"/>
                </a:lnTo>
                <a:lnTo>
                  <a:pt x="604485" y="12048"/>
                </a:lnTo>
                <a:lnTo>
                  <a:pt x="651381" y="25027"/>
                </a:lnTo>
                <a:lnTo>
                  <a:pt x="696780" y="42539"/>
                </a:lnTo>
                <a:lnTo>
                  <a:pt x="740244" y="64417"/>
                </a:lnTo>
                <a:lnTo>
                  <a:pt x="781354" y="90451"/>
                </a:lnTo>
                <a:lnTo>
                  <a:pt x="819715" y="120388"/>
                </a:lnTo>
                <a:lnTo>
                  <a:pt x="854956" y="153941"/>
                </a:lnTo>
                <a:lnTo>
                  <a:pt x="886739" y="190787"/>
                </a:lnTo>
                <a:lnTo>
                  <a:pt x="914757" y="230570"/>
                </a:lnTo>
                <a:lnTo>
                  <a:pt x="938741" y="272908"/>
                </a:lnTo>
                <a:lnTo>
                  <a:pt x="958460" y="317394"/>
                </a:lnTo>
                <a:lnTo>
                  <a:pt x="973723" y="363598"/>
                </a:lnTo>
                <a:lnTo>
                  <a:pt x="984384" y="411075"/>
                </a:lnTo>
                <a:lnTo>
                  <a:pt x="990340" y="459369"/>
                </a:lnTo>
                <a:lnTo>
                  <a:pt x="991683" y="495841"/>
                </a:lnTo>
                <a:lnTo>
                  <a:pt x="991534" y="508014"/>
                </a:lnTo>
                <a:lnTo>
                  <a:pt x="987954" y="556541"/>
                </a:lnTo>
                <a:lnTo>
                  <a:pt x="979635" y="604485"/>
                </a:lnTo>
                <a:lnTo>
                  <a:pt x="966656" y="651381"/>
                </a:lnTo>
                <a:lnTo>
                  <a:pt x="949144" y="696780"/>
                </a:lnTo>
                <a:lnTo>
                  <a:pt x="927265" y="740244"/>
                </a:lnTo>
                <a:lnTo>
                  <a:pt x="901232" y="781354"/>
                </a:lnTo>
                <a:lnTo>
                  <a:pt x="871295" y="819715"/>
                </a:lnTo>
                <a:lnTo>
                  <a:pt x="837742" y="854956"/>
                </a:lnTo>
                <a:lnTo>
                  <a:pt x="800896" y="886739"/>
                </a:lnTo>
                <a:lnTo>
                  <a:pt x="761113" y="914757"/>
                </a:lnTo>
                <a:lnTo>
                  <a:pt x="718774" y="938741"/>
                </a:lnTo>
                <a:lnTo>
                  <a:pt x="674289" y="958460"/>
                </a:lnTo>
                <a:lnTo>
                  <a:pt x="628085" y="973723"/>
                </a:lnTo>
                <a:lnTo>
                  <a:pt x="580608" y="984384"/>
                </a:lnTo>
                <a:lnTo>
                  <a:pt x="532314" y="990340"/>
                </a:lnTo>
                <a:lnTo>
                  <a:pt x="495841" y="991683"/>
                </a:lnTo>
                <a:close/>
              </a:path>
            </a:pathLst>
          </a:custGeom>
          <a:solidFill>
            <a:srgbClr val="F5A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4/22/21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621975" y="1728221"/>
            <a:ext cx="5044048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200" b="1" i="0">
                <a:solidFill>
                  <a:srgbClr val="13110E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058847" y="4730788"/>
            <a:ext cx="14170304" cy="34969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4/22/21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43805" y="1128387"/>
            <a:ext cx="2035810" cy="9023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28600" marR="5080" indent="-216535">
              <a:lnSpc>
                <a:spcPct val="117400"/>
              </a:lnSpc>
              <a:spcBef>
                <a:spcPts val="95"/>
              </a:spcBef>
            </a:pPr>
            <a:r>
              <a:rPr sz="2450" b="1" spc="-5" dirty="0">
                <a:solidFill>
                  <a:srgbClr val="13110E"/>
                </a:solidFill>
                <a:latin typeface="Roboto"/>
                <a:cs typeface="Roboto"/>
              </a:rPr>
              <a:t>U</a:t>
            </a:r>
            <a:r>
              <a:rPr sz="2450" b="1" spc="20" dirty="0">
                <a:solidFill>
                  <a:srgbClr val="13110E"/>
                </a:solidFill>
                <a:latin typeface="Roboto"/>
                <a:cs typeface="Roboto"/>
              </a:rPr>
              <a:t>N</a:t>
            </a:r>
            <a:r>
              <a:rPr sz="2450" b="1" spc="-20" dirty="0">
                <a:solidFill>
                  <a:srgbClr val="13110E"/>
                </a:solidFill>
                <a:latin typeface="Roboto"/>
                <a:cs typeface="Roboto"/>
              </a:rPr>
              <a:t>I</a:t>
            </a:r>
            <a:r>
              <a:rPr sz="2450" b="1" spc="-5" dirty="0">
                <a:solidFill>
                  <a:srgbClr val="13110E"/>
                </a:solidFill>
                <a:latin typeface="Roboto"/>
                <a:cs typeface="Roboto"/>
              </a:rPr>
              <a:t>V</a:t>
            </a:r>
            <a:r>
              <a:rPr sz="2450" b="1" spc="15" dirty="0">
                <a:solidFill>
                  <a:srgbClr val="13110E"/>
                </a:solidFill>
                <a:latin typeface="Roboto"/>
                <a:cs typeface="Roboto"/>
              </a:rPr>
              <a:t>E</a:t>
            </a:r>
            <a:r>
              <a:rPr sz="2450" b="1" spc="-25" dirty="0">
                <a:solidFill>
                  <a:srgbClr val="13110E"/>
                </a:solidFill>
                <a:latin typeface="Roboto"/>
                <a:cs typeface="Roboto"/>
              </a:rPr>
              <a:t>R</a:t>
            </a:r>
            <a:r>
              <a:rPr sz="2450" b="1" spc="-20" dirty="0">
                <a:solidFill>
                  <a:srgbClr val="13110E"/>
                </a:solidFill>
                <a:latin typeface="Roboto"/>
                <a:cs typeface="Roboto"/>
              </a:rPr>
              <a:t>SI</a:t>
            </a:r>
            <a:r>
              <a:rPr sz="2450" b="1" spc="20" dirty="0">
                <a:solidFill>
                  <a:srgbClr val="13110E"/>
                </a:solidFill>
                <a:latin typeface="Roboto"/>
                <a:cs typeface="Roboto"/>
              </a:rPr>
              <a:t>D</a:t>
            </a:r>
            <a:r>
              <a:rPr sz="2450" b="1" spc="-10" dirty="0">
                <a:solidFill>
                  <a:srgbClr val="13110E"/>
                </a:solidFill>
                <a:latin typeface="Roboto"/>
                <a:cs typeface="Roboto"/>
              </a:rPr>
              <a:t>A</a:t>
            </a:r>
            <a:r>
              <a:rPr sz="2450" b="1" spc="15" dirty="0">
                <a:solidFill>
                  <a:srgbClr val="13110E"/>
                </a:solidFill>
                <a:latin typeface="Roboto"/>
                <a:cs typeface="Roboto"/>
              </a:rPr>
              <a:t>D  </a:t>
            </a:r>
            <a:r>
              <a:rPr sz="2450" b="1" dirty="0">
                <a:solidFill>
                  <a:srgbClr val="13110E"/>
                </a:solidFill>
                <a:latin typeface="Roboto"/>
                <a:cs typeface="Roboto"/>
              </a:rPr>
              <a:t>FACULTAD</a:t>
            </a:r>
            <a:endParaRPr sz="2450">
              <a:latin typeface="Roboto"/>
              <a:cs typeface="Roboto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875798" y="2065703"/>
            <a:ext cx="4493895" cy="4032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450" b="1" spc="5" dirty="0">
                <a:solidFill>
                  <a:srgbClr val="13110E"/>
                </a:solidFill>
                <a:latin typeface="Roboto"/>
                <a:cs typeface="Roboto"/>
              </a:rPr>
              <a:t>Escuela </a:t>
            </a:r>
            <a:r>
              <a:rPr sz="2450" b="1" spc="10" dirty="0">
                <a:solidFill>
                  <a:srgbClr val="13110E"/>
                </a:solidFill>
                <a:latin typeface="Roboto"/>
                <a:cs typeface="Roboto"/>
              </a:rPr>
              <a:t>Académica</a:t>
            </a:r>
            <a:r>
              <a:rPr sz="2450" b="1" spc="-4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450" b="1" dirty="0">
                <a:solidFill>
                  <a:srgbClr val="13110E"/>
                </a:solidFill>
                <a:latin typeface="Roboto"/>
                <a:cs typeface="Roboto"/>
              </a:rPr>
              <a:t>Profesional</a:t>
            </a:r>
            <a:endParaRPr sz="2450">
              <a:latin typeface="Roboto"/>
              <a:cs typeface="Roboto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774589" y="1061069"/>
            <a:ext cx="991869" cy="991869"/>
          </a:xfrm>
          <a:custGeom>
            <a:avLst/>
            <a:gdLst/>
            <a:ahLst/>
            <a:cxnLst/>
            <a:rect l="l" t="t" r="r" b="b"/>
            <a:pathLst>
              <a:path w="991870" h="991869">
                <a:moveTo>
                  <a:pt x="495841" y="991683"/>
                </a:moveTo>
                <a:lnTo>
                  <a:pt x="447240" y="989296"/>
                </a:lnTo>
                <a:lnTo>
                  <a:pt x="399107" y="982156"/>
                </a:lnTo>
                <a:lnTo>
                  <a:pt x="351906" y="970332"/>
                </a:lnTo>
                <a:lnTo>
                  <a:pt x="306091" y="953939"/>
                </a:lnTo>
                <a:lnTo>
                  <a:pt x="262103" y="933135"/>
                </a:lnTo>
                <a:lnTo>
                  <a:pt x="220366" y="908119"/>
                </a:lnTo>
                <a:lnTo>
                  <a:pt x="181283" y="879132"/>
                </a:lnTo>
                <a:lnTo>
                  <a:pt x="145228" y="846454"/>
                </a:lnTo>
                <a:lnTo>
                  <a:pt x="112550" y="810400"/>
                </a:lnTo>
                <a:lnTo>
                  <a:pt x="83564" y="771316"/>
                </a:lnTo>
                <a:lnTo>
                  <a:pt x="58548" y="729580"/>
                </a:lnTo>
                <a:lnTo>
                  <a:pt x="37743" y="685592"/>
                </a:lnTo>
                <a:lnTo>
                  <a:pt x="21350" y="639777"/>
                </a:lnTo>
                <a:lnTo>
                  <a:pt x="9527" y="592575"/>
                </a:lnTo>
                <a:lnTo>
                  <a:pt x="2387" y="544442"/>
                </a:lnTo>
                <a:lnTo>
                  <a:pt x="0" y="495841"/>
                </a:lnTo>
                <a:lnTo>
                  <a:pt x="149" y="483669"/>
                </a:lnTo>
                <a:lnTo>
                  <a:pt x="3729" y="435141"/>
                </a:lnTo>
                <a:lnTo>
                  <a:pt x="12048" y="387198"/>
                </a:lnTo>
                <a:lnTo>
                  <a:pt x="25027" y="340301"/>
                </a:lnTo>
                <a:lnTo>
                  <a:pt x="42539" y="294902"/>
                </a:lnTo>
                <a:lnTo>
                  <a:pt x="64417" y="251439"/>
                </a:lnTo>
                <a:lnTo>
                  <a:pt x="90451" y="210328"/>
                </a:lnTo>
                <a:lnTo>
                  <a:pt x="120388" y="171968"/>
                </a:lnTo>
                <a:lnTo>
                  <a:pt x="153941" y="136727"/>
                </a:lnTo>
                <a:lnTo>
                  <a:pt x="190787" y="104944"/>
                </a:lnTo>
                <a:lnTo>
                  <a:pt x="230570" y="76925"/>
                </a:lnTo>
                <a:lnTo>
                  <a:pt x="272908" y="52942"/>
                </a:lnTo>
                <a:lnTo>
                  <a:pt x="317394" y="33223"/>
                </a:lnTo>
                <a:lnTo>
                  <a:pt x="363598" y="17960"/>
                </a:lnTo>
                <a:lnTo>
                  <a:pt x="411075" y="7299"/>
                </a:lnTo>
                <a:lnTo>
                  <a:pt x="459369" y="1343"/>
                </a:lnTo>
                <a:lnTo>
                  <a:pt x="495841" y="0"/>
                </a:lnTo>
                <a:lnTo>
                  <a:pt x="508014" y="149"/>
                </a:lnTo>
                <a:lnTo>
                  <a:pt x="556541" y="3729"/>
                </a:lnTo>
                <a:lnTo>
                  <a:pt x="604485" y="12048"/>
                </a:lnTo>
                <a:lnTo>
                  <a:pt x="651381" y="25027"/>
                </a:lnTo>
                <a:lnTo>
                  <a:pt x="696780" y="42539"/>
                </a:lnTo>
                <a:lnTo>
                  <a:pt x="740244" y="64417"/>
                </a:lnTo>
                <a:lnTo>
                  <a:pt x="781354" y="90451"/>
                </a:lnTo>
                <a:lnTo>
                  <a:pt x="819715" y="120388"/>
                </a:lnTo>
                <a:lnTo>
                  <a:pt x="854956" y="153941"/>
                </a:lnTo>
                <a:lnTo>
                  <a:pt x="886739" y="190787"/>
                </a:lnTo>
                <a:lnTo>
                  <a:pt x="914757" y="230570"/>
                </a:lnTo>
                <a:lnTo>
                  <a:pt x="938741" y="272908"/>
                </a:lnTo>
                <a:lnTo>
                  <a:pt x="958460" y="317394"/>
                </a:lnTo>
                <a:lnTo>
                  <a:pt x="973723" y="363598"/>
                </a:lnTo>
                <a:lnTo>
                  <a:pt x="984384" y="411075"/>
                </a:lnTo>
                <a:lnTo>
                  <a:pt x="990340" y="459369"/>
                </a:lnTo>
                <a:lnTo>
                  <a:pt x="991683" y="495841"/>
                </a:lnTo>
                <a:lnTo>
                  <a:pt x="991534" y="508014"/>
                </a:lnTo>
                <a:lnTo>
                  <a:pt x="987954" y="556541"/>
                </a:lnTo>
                <a:lnTo>
                  <a:pt x="979635" y="604485"/>
                </a:lnTo>
                <a:lnTo>
                  <a:pt x="966656" y="651381"/>
                </a:lnTo>
                <a:lnTo>
                  <a:pt x="949144" y="696780"/>
                </a:lnTo>
                <a:lnTo>
                  <a:pt x="927265" y="740244"/>
                </a:lnTo>
                <a:lnTo>
                  <a:pt x="901232" y="781354"/>
                </a:lnTo>
                <a:lnTo>
                  <a:pt x="871295" y="819715"/>
                </a:lnTo>
                <a:lnTo>
                  <a:pt x="837742" y="854956"/>
                </a:lnTo>
                <a:lnTo>
                  <a:pt x="800896" y="886739"/>
                </a:lnTo>
                <a:lnTo>
                  <a:pt x="761113" y="914757"/>
                </a:lnTo>
                <a:lnTo>
                  <a:pt x="718774" y="938741"/>
                </a:lnTo>
                <a:lnTo>
                  <a:pt x="674289" y="958460"/>
                </a:lnTo>
                <a:lnTo>
                  <a:pt x="628085" y="973723"/>
                </a:lnTo>
                <a:lnTo>
                  <a:pt x="580608" y="984384"/>
                </a:lnTo>
                <a:lnTo>
                  <a:pt x="532314" y="990340"/>
                </a:lnTo>
                <a:lnTo>
                  <a:pt x="495841" y="991683"/>
                </a:lnTo>
                <a:close/>
              </a:path>
            </a:pathLst>
          </a:custGeom>
          <a:solidFill>
            <a:srgbClr val="F5A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410206" y="7977670"/>
            <a:ext cx="1848586" cy="22607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10658" y="6542559"/>
            <a:ext cx="5062220" cy="3191510"/>
          </a:xfrm>
          <a:prstGeom prst="rect">
            <a:avLst/>
          </a:prstGeom>
        </p:spPr>
        <p:txBody>
          <a:bodyPr vert="horz" wrap="square" lIns="0" tIns="68580" rIns="0" bIns="0" rtlCol="0">
            <a:spAutoFit/>
          </a:bodyPr>
          <a:lstStyle/>
          <a:p>
            <a:pPr marL="12700" marR="5080">
              <a:lnSpc>
                <a:spcPts val="12450"/>
              </a:lnSpc>
              <a:spcBef>
                <a:spcPts val="540"/>
              </a:spcBef>
            </a:pPr>
            <a:r>
              <a:rPr sz="10400" b="1" spc="-245" dirty="0">
                <a:solidFill>
                  <a:srgbClr val="13110E"/>
                </a:solidFill>
                <a:latin typeface="Roboto"/>
                <a:cs typeface="Roboto"/>
              </a:rPr>
              <a:t>Título</a:t>
            </a:r>
            <a:r>
              <a:rPr sz="10400" b="1" spc="-495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0400" b="1" spc="-125" dirty="0">
                <a:solidFill>
                  <a:srgbClr val="13110E"/>
                </a:solidFill>
                <a:latin typeface="Roboto"/>
                <a:cs typeface="Roboto"/>
              </a:rPr>
              <a:t>de  </a:t>
            </a:r>
            <a:r>
              <a:rPr sz="10400" b="1" spc="-254" dirty="0">
                <a:solidFill>
                  <a:srgbClr val="13110E"/>
                </a:solidFill>
                <a:latin typeface="Roboto"/>
                <a:cs typeface="Roboto"/>
              </a:rPr>
              <a:t>TESIS</a:t>
            </a:r>
            <a:endParaRPr sz="10400">
              <a:latin typeface="Roboto"/>
              <a:cs typeface="Roboto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079386" y="8582007"/>
            <a:ext cx="4872355" cy="1397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7100"/>
              </a:lnSpc>
              <a:spcBef>
                <a:spcPts val="100"/>
              </a:spcBef>
            </a:pPr>
            <a:r>
              <a:rPr sz="2800" spc="10" dirty="0">
                <a:solidFill>
                  <a:srgbClr val="FFFFFF"/>
                </a:solidFill>
                <a:latin typeface="Arial"/>
                <a:cs typeface="Arial"/>
              </a:rPr>
              <a:t>Nombre </a:t>
            </a:r>
            <a:r>
              <a:rPr sz="2800" spc="-80" dirty="0">
                <a:solidFill>
                  <a:srgbClr val="FFFFFF"/>
                </a:solidFill>
                <a:latin typeface="Arial"/>
                <a:cs typeface="Arial"/>
              </a:rPr>
              <a:t>y </a:t>
            </a:r>
            <a:r>
              <a:rPr sz="2800" spc="10" dirty="0">
                <a:solidFill>
                  <a:srgbClr val="FFFFFF"/>
                </a:solidFill>
                <a:latin typeface="Arial"/>
                <a:cs typeface="Arial"/>
              </a:rPr>
              <a:t>Apellido </a:t>
            </a: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del </a:t>
            </a:r>
            <a:r>
              <a:rPr sz="2800" spc="15" dirty="0">
                <a:solidFill>
                  <a:srgbClr val="FFFFFF"/>
                </a:solidFill>
                <a:latin typeface="Arial"/>
                <a:cs typeface="Arial"/>
              </a:rPr>
              <a:t>Tesista  </a:t>
            </a:r>
            <a:r>
              <a:rPr sz="2800" spc="-45" dirty="0">
                <a:solidFill>
                  <a:srgbClr val="FFFFFF"/>
                </a:solidFill>
                <a:latin typeface="Arial"/>
                <a:cs typeface="Arial"/>
              </a:rPr>
              <a:t>Para </a:t>
            </a:r>
            <a:r>
              <a:rPr sz="2800" spc="30" dirty="0" err="1">
                <a:solidFill>
                  <a:srgbClr val="FFFFFF"/>
                </a:solidFill>
                <a:latin typeface="Arial"/>
                <a:cs typeface="Arial"/>
              </a:rPr>
              <a:t>optar</a:t>
            </a:r>
            <a:r>
              <a:rPr sz="2800" spc="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spc="-15" dirty="0">
                <a:solidFill>
                  <a:srgbClr val="FFFFFF"/>
                </a:solidFill>
                <a:latin typeface="Arial"/>
                <a:cs typeface="Arial"/>
              </a:rPr>
              <a:t>el </a:t>
            </a:r>
            <a:r>
              <a:rPr sz="2800" spc="-215" dirty="0">
                <a:solidFill>
                  <a:srgbClr val="FFFFFF"/>
                </a:solidFill>
                <a:latin typeface="Arial"/>
                <a:cs typeface="Arial"/>
              </a:rPr>
              <a:t>GRADO </a:t>
            </a:r>
            <a:r>
              <a:rPr sz="2800" spc="3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2800" spc="-3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spc="-15" dirty="0">
                <a:solidFill>
                  <a:srgbClr val="FFFFFF"/>
                </a:solidFill>
                <a:latin typeface="Arial"/>
                <a:cs typeface="Arial"/>
              </a:rPr>
              <a:t>el  </a:t>
            </a:r>
            <a:r>
              <a:rPr sz="2800" spc="-105" dirty="0">
                <a:solidFill>
                  <a:srgbClr val="FFFFFF"/>
                </a:solidFill>
                <a:latin typeface="Arial"/>
                <a:cs typeface="Arial"/>
              </a:rPr>
              <a:t>TÍTULO </a:t>
            </a:r>
            <a:r>
              <a:rPr sz="2800" spc="-160" dirty="0">
                <a:solidFill>
                  <a:srgbClr val="FFFFFF"/>
                </a:solidFill>
                <a:latin typeface="Arial"/>
                <a:cs typeface="Arial"/>
              </a:rPr>
              <a:t>PROFESIONAL</a:t>
            </a:r>
            <a:r>
              <a:rPr sz="2800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spc="-235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99086" y="1324990"/>
            <a:ext cx="1085215" cy="4400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700" b="1" spc="5" dirty="0">
                <a:solidFill>
                  <a:srgbClr val="13110E"/>
                </a:solidFill>
                <a:latin typeface="Roboto"/>
                <a:cs typeface="Roboto"/>
              </a:rPr>
              <a:t>Logo</a:t>
            </a:r>
            <a:r>
              <a:rPr sz="2700" b="1" spc="-65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700" b="1" spc="-5" dirty="0">
                <a:solidFill>
                  <a:srgbClr val="13110E"/>
                </a:solidFill>
                <a:latin typeface="Roboto"/>
                <a:cs typeface="Roboto"/>
              </a:rPr>
              <a:t>1</a:t>
            </a:r>
            <a:endParaRPr sz="2700">
              <a:latin typeface="Roboto"/>
              <a:cs typeface="Roboto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015062" y="1324990"/>
            <a:ext cx="1085215" cy="4400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700" b="1" spc="5" dirty="0">
                <a:solidFill>
                  <a:srgbClr val="13110E"/>
                </a:solidFill>
                <a:latin typeface="Roboto"/>
                <a:cs typeface="Roboto"/>
              </a:rPr>
              <a:t>Logo</a:t>
            </a:r>
            <a:r>
              <a:rPr sz="2700" b="1" spc="-65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700" b="1" spc="-5" dirty="0">
                <a:solidFill>
                  <a:srgbClr val="13110E"/>
                </a:solidFill>
                <a:latin typeface="Roboto"/>
                <a:cs typeface="Roboto"/>
              </a:rPr>
              <a:t>2</a:t>
            </a:r>
            <a:endParaRPr sz="270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7999" cy="10286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478292" y="1128776"/>
            <a:ext cx="5331460" cy="1244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0" spc="-120" dirty="0">
                <a:solidFill>
                  <a:srgbClr val="FFFFFF"/>
                </a:solidFill>
              </a:rPr>
              <a:t>CAPÍTULO</a:t>
            </a:r>
            <a:r>
              <a:rPr sz="8000" spc="-254" dirty="0">
                <a:solidFill>
                  <a:srgbClr val="FFFFFF"/>
                </a:solidFill>
              </a:rPr>
              <a:t> </a:t>
            </a:r>
            <a:r>
              <a:rPr sz="8000" spc="-85" dirty="0">
                <a:solidFill>
                  <a:srgbClr val="FFFFFF"/>
                </a:solidFill>
              </a:rPr>
              <a:t>I</a:t>
            </a:r>
            <a:endParaRPr sz="8000"/>
          </a:p>
        </p:txBody>
      </p:sp>
      <p:sp>
        <p:nvSpPr>
          <p:cNvPr id="4" name="object 4"/>
          <p:cNvSpPr txBox="1"/>
          <p:nvPr/>
        </p:nvSpPr>
        <p:spPr>
          <a:xfrm>
            <a:off x="5985711" y="2665124"/>
            <a:ext cx="618109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90" dirty="0">
                <a:solidFill>
                  <a:srgbClr val="FFFFFF"/>
                </a:solidFill>
                <a:latin typeface="Arial"/>
                <a:cs typeface="Arial"/>
              </a:rPr>
              <a:t>Planteamiento </a:t>
            </a:r>
            <a:r>
              <a:rPr sz="4000" spc="50" dirty="0">
                <a:solidFill>
                  <a:srgbClr val="FFFFFF"/>
                </a:solidFill>
                <a:latin typeface="Arial"/>
                <a:cs typeface="Arial"/>
              </a:rPr>
              <a:t>del</a:t>
            </a:r>
            <a:r>
              <a:rPr sz="40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000" spc="65" dirty="0">
                <a:solidFill>
                  <a:srgbClr val="FFFFFF"/>
                </a:solidFill>
                <a:latin typeface="Arial"/>
                <a:cs typeface="Arial"/>
              </a:rPr>
              <a:t>Estudio</a:t>
            </a:r>
            <a:endParaRPr sz="400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9411" y="4078130"/>
            <a:ext cx="18278475" cy="6211570"/>
            <a:chOff x="9411" y="4078130"/>
            <a:chExt cx="18278475" cy="6211570"/>
          </a:xfrm>
        </p:grpSpPr>
        <p:sp>
          <p:nvSpPr>
            <p:cNvPr id="6" name="object 6"/>
            <p:cNvSpPr/>
            <p:nvPr/>
          </p:nvSpPr>
          <p:spPr>
            <a:xfrm>
              <a:off x="9411" y="8870247"/>
              <a:ext cx="18278475" cy="1419225"/>
            </a:xfrm>
            <a:custGeom>
              <a:avLst/>
              <a:gdLst/>
              <a:ahLst/>
              <a:cxnLst/>
              <a:rect l="l" t="t" r="r" b="b"/>
              <a:pathLst>
                <a:path w="18278475" h="1419225">
                  <a:moveTo>
                    <a:pt x="18278473" y="1419224"/>
                  </a:moveTo>
                  <a:lnTo>
                    <a:pt x="0" y="1419224"/>
                  </a:lnTo>
                  <a:lnTo>
                    <a:pt x="0" y="0"/>
                  </a:lnTo>
                  <a:lnTo>
                    <a:pt x="18278473" y="0"/>
                  </a:lnTo>
                  <a:lnTo>
                    <a:pt x="18278473" y="1419224"/>
                  </a:lnTo>
                  <a:close/>
                </a:path>
              </a:pathLst>
            </a:custGeom>
            <a:solidFill>
              <a:srgbClr val="13110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570737" y="4078130"/>
              <a:ext cx="4616450" cy="3611879"/>
            </a:xfrm>
            <a:custGeom>
              <a:avLst/>
              <a:gdLst/>
              <a:ahLst/>
              <a:cxnLst/>
              <a:rect l="l" t="t" r="r" b="b"/>
              <a:pathLst>
                <a:path w="4616450" h="3611879">
                  <a:moveTo>
                    <a:pt x="4248352" y="3611482"/>
                  </a:moveTo>
                  <a:lnTo>
                    <a:pt x="367511" y="3611482"/>
                  </a:lnTo>
                  <a:lnTo>
                    <a:pt x="321503" y="3608601"/>
                  </a:lnTo>
                  <a:lnTo>
                    <a:pt x="277174" y="3600194"/>
                  </a:lnTo>
                  <a:lnTo>
                    <a:pt x="234873" y="3586609"/>
                  </a:lnTo>
                  <a:lnTo>
                    <a:pt x="194948" y="3568195"/>
                  </a:lnTo>
                  <a:lnTo>
                    <a:pt x="157747" y="3545302"/>
                  </a:lnTo>
                  <a:lnTo>
                    <a:pt x="123619" y="3518279"/>
                  </a:lnTo>
                  <a:lnTo>
                    <a:pt x="92911" y="3487476"/>
                  </a:lnTo>
                  <a:lnTo>
                    <a:pt x="65972" y="3453241"/>
                  </a:lnTo>
                  <a:lnTo>
                    <a:pt x="43151" y="3415923"/>
                  </a:lnTo>
                  <a:lnTo>
                    <a:pt x="24794" y="3375873"/>
                  </a:lnTo>
                  <a:lnTo>
                    <a:pt x="11252" y="3333440"/>
                  </a:lnTo>
                  <a:lnTo>
                    <a:pt x="2871" y="3288972"/>
                  </a:lnTo>
                  <a:lnTo>
                    <a:pt x="0" y="3242820"/>
                  </a:lnTo>
                  <a:lnTo>
                    <a:pt x="0" y="368661"/>
                  </a:lnTo>
                  <a:lnTo>
                    <a:pt x="2871" y="322509"/>
                  </a:lnTo>
                  <a:lnTo>
                    <a:pt x="11252" y="278041"/>
                  </a:lnTo>
                  <a:lnTo>
                    <a:pt x="24794" y="235608"/>
                  </a:lnTo>
                  <a:lnTo>
                    <a:pt x="43151" y="195558"/>
                  </a:lnTo>
                  <a:lnTo>
                    <a:pt x="65972" y="158240"/>
                  </a:lnTo>
                  <a:lnTo>
                    <a:pt x="92911" y="124005"/>
                  </a:lnTo>
                  <a:lnTo>
                    <a:pt x="123619" y="93202"/>
                  </a:lnTo>
                  <a:lnTo>
                    <a:pt x="157747" y="66179"/>
                  </a:lnTo>
                  <a:lnTo>
                    <a:pt x="194948" y="43286"/>
                  </a:lnTo>
                  <a:lnTo>
                    <a:pt x="234873" y="24872"/>
                  </a:lnTo>
                  <a:lnTo>
                    <a:pt x="277174" y="11287"/>
                  </a:lnTo>
                  <a:lnTo>
                    <a:pt x="321503" y="2880"/>
                  </a:lnTo>
                  <a:lnTo>
                    <a:pt x="367511" y="0"/>
                  </a:lnTo>
                  <a:lnTo>
                    <a:pt x="4248352" y="0"/>
                  </a:lnTo>
                  <a:lnTo>
                    <a:pt x="4294360" y="2880"/>
                  </a:lnTo>
                  <a:lnTo>
                    <a:pt x="4338689" y="11287"/>
                  </a:lnTo>
                  <a:lnTo>
                    <a:pt x="4380990" y="24872"/>
                  </a:lnTo>
                  <a:lnTo>
                    <a:pt x="4420915" y="43286"/>
                  </a:lnTo>
                  <a:lnTo>
                    <a:pt x="4458116" y="66179"/>
                  </a:lnTo>
                  <a:lnTo>
                    <a:pt x="4492244" y="93202"/>
                  </a:lnTo>
                  <a:lnTo>
                    <a:pt x="4522952" y="124005"/>
                  </a:lnTo>
                  <a:lnTo>
                    <a:pt x="4549891" y="158240"/>
                  </a:lnTo>
                  <a:lnTo>
                    <a:pt x="4572712" y="195558"/>
                  </a:lnTo>
                  <a:lnTo>
                    <a:pt x="4591069" y="235608"/>
                  </a:lnTo>
                  <a:lnTo>
                    <a:pt x="4604611" y="278041"/>
                  </a:lnTo>
                  <a:lnTo>
                    <a:pt x="4612993" y="322509"/>
                  </a:lnTo>
                  <a:lnTo>
                    <a:pt x="4615864" y="368661"/>
                  </a:lnTo>
                  <a:lnTo>
                    <a:pt x="4615864" y="3242820"/>
                  </a:lnTo>
                  <a:lnTo>
                    <a:pt x="4612993" y="3288972"/>
                  </a:lnTo>
                  <a:lnTo>
                    <a:pt x="4604611" y="3333440"/>
                  </a:lnTo>
                  <a:lnTo>
                    <a:pt x="4591069" y="3375873"/>
                  </a:lnTo>
                  <a:lnTo>
                    <a:pt x="4572712" y="3415923"/>
                  </a:lnTo>
                  <a:lnTo>
                    <a:pt x="4549891" y="3453241"/>
                  </a:lnTo>
                  <a:lnTo>
                    <a:pt x="4522952" y="3487476"/>
                  </a:lnTo>
                  <a:lnTo>
                    <a:pt x="4492244" y="3518279"/>
                  </a:lnTo>
                  <a:lnTo>
                    <a:pt x="4458116" y="3545302"/>
                  </a:lnTo>
                  <a:lnTo>
                    <a:pt x="4420915" y="3568195"/>
                  </a:lnTo>
                  <a:lnTo>
                    <a:pt x="4380990" y="3586609"/>
                  </a:lnTo>
                  <a:lnTo>
                    <a:pt x="4338689" y="3600194"/>
                  </a:lnTo>
                  <a:lnTo>
                    <a:pt x="4294360" y="3608601"/>
                  </a:lnTo>
                  <a:lnTo>
                    <a:pt x="4248352" y="3611482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965745" y="6819806"/>
            <a:ext cx="330009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45" dirty="0">
                <a:solidFill>
                  <a:srgbClr val="13110E"/>
                </a:solidFill>
                <a:latin typeface="Roboto"/>
                <a:cs typeface="Roboto"/>
              </a:rPr>
              <a:t>Hechos observados</a:t>
            </a:r>
            <a:endParaRPr sz="2800">
              <a:latin typeface="Roboto"/>
              <a:cs typeface="Roboto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965745" y="4299386"/>
            <a:ext cx="424815" cy="878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600" spc="30" dirty="0">
                <a:solidFill>
                  <a:srgbClr val="13110E"/>
                </a:solidFill>
                <a:latin typeface="Arial"/>
                <a:cs typeface="Arial"/>
              </a:rPr>
              <a:t>1</a:t>
            </a:r>
            <a:endParaRPr sz="56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6833515" y="4078130"/>
            <a:ext cx="4616450" cy="3611879"/>
          </a:xfrm>
          <a:custGeom>
            <a:avLst/>
            <a:gdLst/>
            <a:ahLst/>
            <a:cxnLst/>
            <a:rect l="l" t="t" r="r" b="b"/>
            <a:pathLst>
              <a:path w="4616450" h="3611879">
                <a:moveTo>
                  <a:pt x="4248352" y="3611482"/>
                </a:moveTo>
                <a:lnTo>
                  <a:pt x="367511" y="3611482"/>
                </a:lnTo>
                <a:lnTo>
                  <a:pt x="321503" y="3608601"/>
                </a:lnTo>
                <a:lnTo>
                  <a:pt x="277174" y="3600194"/>
                </a:lnTo>
                <a:lnTo>
                  <a:pt x="234873" y="3586609"/>
                </a:lnTo>
                <a:lnTo>
                  <a:pt x="194948" y="3568195"/>
                </a:lnTo>
                <a:lnTo>
                  <a:pt x="157747" y="3545302"/>
                </a:lnTo>
                <a:lnTo>
                  <a:pt x="123619" y="3518279"/>
                </a:lnTo>
                <a:lnTo>
                  <a:pt x="92911" y="3487476"/>
                </a:lnTo>
                <a:lnTo>
                  <a:pt x="65972" y="3453241"/>
                </a:lnTo>
                <a:lnTo>
                  <a:pt x="43151" y="3415923"/>
                </a:lnTo>
                <a:lnTo>
                  <a:pt x="24794" y="3375873"/>
                </a:lnTo>
                <a:lnTo>
                  <a:pt x="11252" y="3333440"/>
                </a:lnTo>
                <a:lnTo>
                  <a:pt x="2871" y="3288972"/>
                </a:lnTo>
                <a:lnTo>
                  <a:pt x="0" y="3242820"/>
                </a:lnTo>
                <a:lnTo>
                  <a:pt x="0" y="368661"/>
                </a:lnTo>
                <a:lnTo>
                  <a:pt x="2871" y="322509"/>
                </a:lnTo>
                <a:lnTo>
                  <a:pt x="11252" y="278041"/>
                </a:lnTo>
                <a:lnTo>
                  <a:pt x="24794" y="235608"/>
                </a:lnTo>
                <a:lnTo>
                  <a:pt x="43151" y="195558"/>
                </a:lnTo>
                <a:lnTo>
                  <a:pt x="65972" y="158240"/>
                </a:lnTo>
                <a:lnTo>
                  <a:pt x="92911" y="124005"/>
                </a:lnTo>
                <a:lnTo>
                  <a:pt x="123619" y="93202"/>
                </a:lnTo>
                <a:lnTo>
                  <a:pt x="157747" y="66179"/>
                </a:lnTo>
                <a:lnTo>
                  <a:pt x="194948" y="43286"/>
                </a:lnTo>
                <a:lnTo>
                  <a:pt x="234873" y="24872"/>
                </a:lnTo>
                <a:lnTo>
                  <a:pt x="277174" y="11287"/>
                </a:lnTo>
                <a:lnTo>
                  <a:pt x="321503" y="2880"/>
                </a:lnTo>
                <a:lnTo>
                  <a:pt x="367511" y="0"/>
                </a:lnTo>
                <a:lnTo>
                  <a:pt x="4248352" y="0"/>
                </a:lnTo>
                <a:lnTo>
                  <a:pt x="4294360" y="2880"/>
                </a:lnTo>
                <a:lnTo>
                  <a:pt x="4338689" y="11287"/>
                </a:lnTo>
                <a:lnTo>
                  <a:pt x="4380990" y="24872"/>
                </a:lnTo>
                <a:lnTo>
                  <a:pt x="4420915" y="43286"/>
                </a:lnTo>
                <a:lnTo>
                  <a:pt x="4458116" y="66179"/>
                </a:lnTo>
                <a:lnTo>
                  <a:pt x="4492244" y="93202"/>
                </a:lnTo>
                <a:lnTo>
                  <a:pt x="4522952" y="124005"/>
                </a:lnTo>
                <a:lnTo>
                  <a:pt x="4549891" y="158240"/>
                </a:lnTo>
                <a:lnTo>
                  <a:pt x="4572712" y="195558"/>
                </a:lnTo>
                <a:lnTo>
                  <a:pt x="4591069" y="235608"/>
                </a:lnTo>
                <a:lnTo>
                  <a:pt x="4604611" y="278041"/>
                </a:lnTo>
                <a:lnTo>
                  <a:pt x="4612993" y="322509"/>
                </a:lnTo>
                <a:lnTo>
                  <a:pt x="4615864" y="368661"/>
                </a:lnTo>
                <a:lnTo>
                  <a:pt x="4615864" y="3242820"/>
                </a:lnTo>
                <a:lnTo>
                  <a:pt x="4612993" y="3288972"/>
                </a:lnTo>
                <a:lnTo>
                  <a:pt x="4604611" y="3333440"/>
                </a:lnTo>
                <a:lnTo>
                  <a:pt x="4591069" y="3375873"/>
                </a:lnTo>
                <a:lnTo>
                  <a:pt x="4572712" y="3415923"/>
                </a:lnTo>
                <a:lnTo>
                  <a:pt x="4549891" y="3453241"/>
                </a:lnTo>
                <a:lnTo>
                  <a:pt x="4522952" y="3487476"/>
                </a:lnTo>
                <a:lnTo>
                  <a:pt x="4492244" y="3518279"/>
                </a:lnTo>
                <a:lnTo>
                  <a:pt x="4458116" y="3545302"/>
                </a:lnTo>
                <a:lnTo>
                  <a:pt x="4420915" y="3568195"/>
                </a:lnTo>
                <a:lnTo>
                  <a:pt x="4380990" y="3586609"/>
                </a:lnTo>
                <a:lnTo>
                  <a:pt x="4338689" y="3600194"/>
                </a:lnTo>
                <a:lnTo>
                  <a:pt x="4294360" y="3608601"/>
                </a:lnTo>
                <a:lnTo>
                  <a:pt x="4248352" y="3611482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7228523" y="6332087"/>
            <a:ext cx="373443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7100"/>
              </a:lnSpc>
              <a:spcBef>
                <a:spcPts val="100"/>
              </a:spcBef>
            </a:pPr>
            <a:r>
              <a:rPr sz="2800" b="1" spc="35" dirty="0">
                <a:solidFill>
                  <a:srgbClr val="13110E"/>
                </a:solidFill>
                <a:latin typeface="Roboto"/>
                <a:cs typeface="Roboto"/>
              </a:rPr>
              <a:t>Análisis Internacional,  </a:t>
            </a:r>
            <a:r>
              <a:rPr sz="2800" b="1" spc="40" dirty="0">
                <a:solidFill>
                  <a:srgbClr val="13110E"/>
                </a:solidFill>
                <a:latin typeface="Roboto"/>
                <a:cs typeface="Roboto"/>
              </a:rPr>
              <a:t>nacional </a:t>
            </a:r>
            <a:r>
              <a:rPr sz="2800" b="1" spc="-50" dirty="0">
                <a:solidFill>
                  <a:srgbClr val="13110E"/>
                </a:solidFill>
                <a:latin typeface="Roboto"/>
                <a:cs typeface="Roboto"/>
              </a:rPr>
              <a:t>y</a:t>
            </a:r>
            <a:r>
              <a:rPr sz="2800" b="1" spc="17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800" b="1" spc="35" dirty="0">
                <a:solidFill>
                  <a:srgbClr val="13110E"/>
                </a:solidFill>
                <a:latin typeface="Roboto"/>
                <a:cs typeface="Roboto"/>
              </a:rPr>
              <a:t>local</a:t>
            </a:r>
            <a:endParaRPr sz="2800">
              <a:latin typeface="Roboto"/>
              <a:cs typeface="Roboto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28523" y="4299386"/>
            <a:ext cx="424815" cy="878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600" spc="30" dirty="0">
                <a:solidFill>
                  <a:srgbClr val="13110E"/>
                </a:solidFill>
                <a:latin typeface="Arial"/>
                <a:cs typeface="Arial"/>
              </a:rPr>
              <a:t>2</a:t>
            </a:r>
            <a:endParaRPr sz="56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2096292" y="4078130"/>
            <a:ext cx="4616450" cy="3611879"/>
          </a:xfrm>
          <a:custGeom>
            <a:avLst/>
            <a:gdLst/>
            <a:ahLst/>
            <a:cxnLst/>
            <a:rect l="l" t="t" r="r" b="b"/>
            <a:pathLst>
              <a:path w="4616450" h="3611879">
                <a:moveTo>
                  <a:pt x="4248352" y="3611482"/>
                </a:moveTo>
                <a:lnTo>
                  <a:pt x="367511" y="3611482"/>
                </a:lnTo>
                <a:lnTo>
                  <a:pt x="321503" y="3608601"/>
                </a:lnTo>
                <a:lnTo>
                  <a:pt x="277174" y="3600194"/>
                </a:lnTo>
                <a:lnTo>
                  <a:pt x="234873" y="3586609"/>
                </a:lnTo>
                <a:lnTo>
                  <a:pt x="194948" y="3568195"/>
                </a:lnTo>
                <a:lnTo>
                  <a:pt x="157747" y="3545302"/>
                </a:lnTo>
                <a:lnTo>
                  <a:pt x="123619" y="3518279"/>
                </a:lnTo>
                <a:lnTo>
                  <a:pt x="92911" y="3487476"/>
                </a:lnTo>
                <a:lnTo>
                  <a:pt x="65972" y="3453241"/>
                </a:lnTo>
                <a:lnTo>
                  <a:pt x="43151" y="3415923"/>
                </a:lnTo>
                <a:lnTo>
                  <a:pt x="24794" y="3375873"/>
                </a:lnTo>
                <a:lnTo>
                  <a:pt x="11252" y="3333440"/>
                </a:lnTo>
                <a:lnTo>
                  <a:pt x="2871" y="3288972"/>
                </a:lnTo>
                <a:lnTo>
                  <a:pt x="0" y="3242820"/>
                </a:lnTo>
                <a:lnTo>
                  <a:pt x="0" y="368661"/>
                </a:lnTo>
                <a:lnTo>
                  <a:pt x="2871" y="322509"/>
                </a:lnTo>
                <a:lnTo>
                  <a:pt x="11252" y="278041"/>
                </a:lnTo>
                <a:lnTo>
                  <a:pt x="24794" y="235608"/>
                </a:lnTo>
                <a:lnTo>
                  <a:pt x="43151" y="195558"/>
                </a:lnTo>
                <a:lnTo>
                  <a:pt x="65972" y="158240"/>
                </a:lnTo>
                <a:lnTo>
                  <a:pt x="92911" y="124005"/>
                </a:lnTo>
                <a:lnTo>
                  <a:pt x="123619" y="93202"/>
                </a:lnTo>
                <a:lnTo>
                  <a:pt x="157747" y="66179"/>
                </a:lnTo>
                <a:lnTo>
                  <a:pt x="194948" y="43286"/>
                </a:lnTo>
                <a:lnTo>
                  <a:pt x="234873" y="24872"/>
                </a:lnTo>
                <a:lnTo>
                  <a:pt x="277174" y="11287"/>
                </a:lnTo>
                <a:lnTo>
                  <a:pt x="321503" y="2880"/>
                </a:lnTo>
                <a:lnTo>
                  <a:pt x="367511" y="0"/>
                </a:lnTo>
                <a:lnTo>
                  <a:pt x="4248352" y="0"/>
                </a:lnTo>
                <a:lnTo>
                  <a:pt x="4294360" y="2880"/>
                </a:lnTo>
                <a:lnTo>
                  <a:pt x="4338689" y="11287"/>
                </a:lnTo>
                <a:lnTo>
                  <a:pt x="4380990" y="24872"/>
                </a:lnTo>
                <a:lnTo>
                  <a:pt x="4420915" y="43286"/>
                </a:lnTo>
                <a:lnTo>
                  <a:pt x="4458116" y="66179"/>
                </a:lnTo>
                <a:lnTo>
                  <a:pt x="4492244" y="93202"/>
                </a:lnTo>
                <a:lnTo>
                  <a:pt x="4522952" y="124005"/>
                </a:lnTo>
                <a:lnTo>
                  <a:pt x="4549891" y="158240"/>
                </a:lnTo>
                <a:lnTo>
                  <a:pt x="4572712" y="195558"/>
                </a:lnTo>
                <a:lnTo>
                  <a:pt x="4591069" y="235608"/>
                </a:lnTo>
                <a:lnTo>
                  <a:pt x="4604611" y="278041"/>
                </a:lnTo>
                <a:lnTo>
                  <a:pt x="4612993" y="322509"/>
                </a:lnTo>
                <a:lnTo>
                  <a:pt x="4615864" y="368661"/>
                </a:lnTo>
                <a:lnTo>
                  <a:pt x="4615864" y="3242820"/>
                </a:lnTo>
                <a:lnTo>
                  <a:pt x="4612993" y="3288972"/>
                </a:lnTo>
                <a:lnTo>
                  <a:pt x="4604611" y="3333440"/>
                </a:lnTo>
                <a:lnTo>
                  <a:pt x="4591069" y="3375873"/>
                </a:lnTo>
                <a:lnTo>
                  <a:pt x="4572712" y="3415923"/>
                </a:lnTo>
                <a:lnTo>
                  <a:pt x="4549891" y="3453241"/>
                </a:lnTo>
                <a:lnTo>
                  <a:pt x="4522952" y="3487476"/>
                </a:lnTo>
                <a:lnTo>
                  <a:pt x="4492244" y="3518279"/>
                </a:lnTo>
                <a:lnTo>
                  <a:pt x="4458116" y="3545302"/>
                </a:lnTo>
                <a:lnTo>
                  <a:pt x="4420915" y="3568195"/>
                </a:lnTo>
                <a:lnTo>
                  <a:pt x="4380990" y="3586609"/>
                </a:lnTo>
                <a:lnTo>
                  <a:pt x="4338689" y="3600194"/>
                </a:lnTo>
                <a:lnTo>
                  <a:pt x="4294360" y="3608601"/>
                </a:lnTo>
                <a:lnTo>
                  <a:pt x="4248352" y="3611482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12491302" y="6332087"/>
            <a:ext cx="367665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7100"/>
              </a:lnSpc>
              <a:spcBef>
                <a:spcPts val="100"/>
              </a:spcBef>
            </a:pPr>
            <a:r>
              <a:rPr sz="2800" b="1" spc="45" dirty="0">
                <a:solidFill>
                  <a:srgbClr val="13110E"/>
                </a:solidFill>
                <a:latin typeface="Roboto"/>
                <a:cs typeface="Roboto"/>
              </a:rPr>
              <a:t>Necesidad </a:t>
            </a:r>
            <a:r>
              <a:rPr sz="2800" b="1" spc="-50" dirty="0">
                <a:solidFill>
                  <a:srgbClr val="13110E"/>
                </a:solidFill>
                <a:latin typeface="Roboto"/>
                <a:cs typeface="Roboto"/>
              </a:rPr>
              <a:t>y  </a:t>
            </a:r>
            <a:r>
              <a:rPr sz="2800" b="1" spc="35" dirty="0">
                <a:solidFill>
                  <a:srgbClr val="13110E"/>
                </a:solidFill>
                <a:latin typeface="Roboto"/>
                <a:cs typeface="Roboto"/>
              </a:rPr>
              <a:t>relevancia </a:t>
            </a:r>
            <a:r>
              <a:rPr sz="2800" b="1" spc="20" dirty="0">
                <a:solidFill>
                  <a:srgbClr val="13110E"/>
                </a:solidFill>
                <a:latin typeface="Roboto"/>
                <a:cs typeface="Roboto"/>
              </a:rPr>
              <a:t>del</a:t>
            </a:r>
            <a:r>
              <a:rPr sz="2800" b="1" spc="125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800" b="1" spc="40" dirty="0">
                <a:solidFill>
                  <a:srgbClr val="13110E"/>
                </a:solidFill>
                <a:latin typeface="Roboto"/>
                <a:cs typeface="Roboto"/>
              </a:rPr>
              <a:t>estudio</a:t>
            </a:r>
            <a:endParaRPr sz="2800">
              <a:latin typeface="Roboto"/>
              <a:cs typeface="Roboto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2491302" y="4299386"/>
            <a:ext cx="424815" cy="878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600" spc="30" dirty="0">
                <a:solidFill>
                  <a:srgbClr val="13110E"/>
                </a:solidFill>
                <a:latin typeface="Arial"/>
                <a:cs typeface="Arial"/>
              </a:rPr>
              <a:t>3</a:t>
            </a:r>
            <a:endParaRPr sz="5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"/>
            <a:ext cx="10732770" cy="10287000"/>
          </a:xfrm>
          <a:custGeom>
            <a:avLst/>
            <a:gdLst/>
            <a:ahLst/>
            <a:cxnLst/>
            <a:rect l="l" t="t" r="r" b="b"/>
            <a:pathLst>
              <a:path w="10732770" h="10287000">
                <a:moveTo>
                  <a:pt x="0" y="10286999"/>
                </a:moveTo>
                <a:lnTo>
                  <a:pt x="10732412" y="10286999"/>
                </a:lnTo>
                <a:lnTo>
                  <a:pt x="10732412" y="0"/>
                </a:lnTo>
                <a:lnTo>
                  <a:pt x="0" y="0"/>
                </a:lnTo>
                <a:lnTo>
                  <a:pt x="0" y="10286999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9341571" y="1"/>
            <a:ext cx="8946515" cy="10287000"/>
            <a:chOff x="9341571" y="1"/>
            <a:chExt cx="8946515" cy="10287000"/>
          </a:xfrm>
        </p:grpSpPr>
        <p:sp>
          <p:nvSpPr>
            <p:cNvPr id="4" name="object 4"/>
            <p:cNvSpPr/>
            <p:nvPr/>
          </p:nvSpPr>
          <p:spPr>
            <a:xfrm>
              <a:off x="10732412" y="1"/>
              <a:ext cx="7555865" cy="10287000"/>
            </a:xfrm>
            <a:custGeom>
              <a:avLst/>
              <a:gdLst/>
              <a:ahLst/>
              <a:cxnLst/>
              <a:rect l="l" t="t" r="r" b="b"/>
              <a:pathLst>
                <a:path w="7555865" h="10287000">
                  <a:moveTo>
                    <a:pt x="7555587" y="10286997"/>
                  </a:moveTo>
                  <a:lnTo>
                    <a:pt x="0" y="10286997"/>
                  </a:lnTo>
                  <a:lnTo>
                    <a:pt x="0" y="0"/>
                  </a:lnTo>
                  <a:lnTo>
                    <a:pt x="7555587" y="0"/>
                  </a:lnTo>
                  <a:lnTo>
                    <a:pt x="7555587" y="10286997"/>
                  </a:lnTo>
                  <a:close/>
                </a:path>
              </a:pathLst>
            </a:custGeom>
            <a:solidFill>
              <a:srgbClr val="F5A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341562" y="1028712"/>
              <a:ext cx="7929880" cy="8865870"/>
            </a:xfrm>
            <a:custGeom>
              <a:avLst/>
              <a:gdLst/>
              <a:ahLst/>
              <a:cxnLst/>
              <a:rect l="l" t="t" r="r" b="b"/>
              <a:pathLst>
                <a:path w="7929880" h="8865870">
                  <a:moveTo>
                    <a:pt x="7914272" y="5084267"/>
                  </a:moveTo>
                  <a:lnTo>
                    <a:pt x="7911401" y="5038102"/>
                  </a:lnTo>
                  <a:lnTo>
                    <a:pt x="7903019" y="4993640"/>
                  </a:lnTo>
                  <a:lnTo>
                    <a:pt x="7889468" y="4951209"/>
                  </a:lnTo>
                  <a:lnTo>
                    <a:pt x="7871092" y="4911153"/>
                  </a:lnTo>
                  <a:lnTo>
                    <a:pt x="7848257" y="4873841"/>
                  </a:lnTo>
                  <a:lnTo>
                    <a:pt x="7821308" y="4839601"/>
                  </a:lnTo>
                  <a:lnTo>
                    <a:pt x="7790574" y="4808804"/>
                  </a:lnTo>
                  <a:lnTo>
                    <a:pt x="7756423" y="4781778"/>
                  </a:lnTo>
                  <a:lnTo>
                    <a:pt x="7719200" y="4758880"/>
                  </a:lnTo>
                  <a:lnTo>
                    <a:pt x="7679245" y="4740465"/>
                  </a:lnTo>
                  <a:lnTo>
                    <a:pt x="7636916" y="4726889"/>
                  </a:lnTo>
                  <a:lnTo>
                    <a:pt x="7592555" y="4718482"/>
                  </a:lnTo>
                  <a:lnTo>
                    <a:pt x="7546518" y="4715599"/>
                  </a:lnTo>
                  <a:lnTo>
                    <a:pt x="367842" y="4715599"/>
                  </a:lnTo>
                  <a:lnTo>
                    <a:pt x="321805" y="4718482"/>
                  </a:lnTo>
                  <a:lnTo>
                    <a:pt x="277444" y="4726889"/>
                  </a:lnTo>
                  <a:lnTo>
                    <a:pt x="235115" y="4740465"/>
                  </a:lnTo>
                  <a:lnTo>
                    <a:pt x="195160" y="4758880"/>
                  </a:lnTo>
                  <a:lnTo>
                    <a:pt x="157937" y="4781778"/>
                  </a:lnTo>
                  <a:lnTo>
                    <a:pt x="123786" y="4808804"/>
                  </a:lnTo>
                  <a:lnTo>
                    <a:pt x="93052" y="4839601"/>
                  </a:lnTo>
                  <a:lnTo>
                    <a:pt x="66103" y="4873841"/>
                  </a:lnTo>
                  <a:lnTo>
                    <a:pt x="43256" y="4911153"/>
                  </a:lnTo>
                  <a:lnTo>
                    <a:pt x="24892" y="4951209"/>
                  </a:lnTo>
                  <a:lnTo>
                    <a:pt x="11341" y="4993640"/>
                  </a:lnTo>
                  <a:lnTo>
                    <a:pt x="2959" y="5038102"/>
                  </a:lnTo>
                  <a:lnTo>
                    <a:pt x="76" y="5084267"/>
                  </a:lnTo>
                  <a:lnTo>
                    <a:pt x="76" y="8496617"/>
                  </a:lnTo>
                  <a:lnTo>
                    <a:pt x="2959" y="8542769"/>
                  </a:lnTo>
                  <a:lnTo>
                    <a:pt x="11341" y="8587232"/>
                  </a:lnTo>
                  <a:lnTo>
                    <a:pt x="24892" y="8629663"/>
                  </a:lnTo>
                  <a:lnTo>
                    <a:pt x="43256" y="8669718"/>
                  </a:lnTo>
                  <a:lnTo>
                    <a:pt x="66103" y="8707031"/>
                  </a:lnTo>
                  <a:lnTo>
                    <a:pt x="93052" y="8741270"/>
                  </a:lnTo>
                  <a:lnTo>
                    <a:pt x="123786" y="8772068"/>
                  </a:lnTo>
                  <a:lnTo>
                    <a:pt x="157937" y="8799093"/>
                  </a:lnTo>
                  <a:lnTo>
                    <a:pt x="195160" y="8821991"/>
                  </a:lnTo>
                  <a:lnTo>
                    <a:pt x="235115" y="8840406"/>
                  </a:lnTo>
                  <a:lnTo>
                    <a:pt x="277444" y="8853983"/>
                  </a:lnTo>
                  <a:lnTo>
                    <a:pt x="321805" y="8862390"/>
                  </a:lnTo>
                  <a:lnTo>
                    <a:pt x="367842" y="8865273"/>
                  </a:lnTo>
                  <a:lnTo>
                    <a:pt x="7546518" y="8865273"/>
                  </a:lnTo>
                  <a:lnTo>
                    <a:pt x="7592555" y="8862390"/>
                  </a:lnTo>
                  <a:lnTo>
                    <a:pt x="7636916" y="8853983"/>
                  </a:lnTo>
                  <a:lnTo>
                    <a:pt x="7679245" y="8840406"/>
                  </a:lnTo>
                  <a:lnTo>
                    <a:pt x="7719200" y="8821991"/>
                  </a:lnTo>
                  <a:lnTo>
                    <a:pt x="7756423" y="8799093"/>
                  </a:lnTo>
                  <a:lnTo>
                    <a:pt x="7790574" y="8772068"/>
                  </a:lnTo>
                  <a:lnTo>
                    <a:pt x="7821308" y="8741270"/>
                  </a:lnTo>
                  <a:lnTo>
                    <a:pt x="7848257" y="8707031"/>
                  </a:lnTo>
                  <a:lnTo>
                    <a:pt x="7871092" y="8669718"/>
                  </a:lnTo>
                  <a:lnTo>
                    <a:pt x="7889468" y="8629663"/>
                  </a:lnTo>
                  <a:lnTo>
                    <a:pt x="7903019" y="8587232"/>
                  </a:lnTo>
                  <a:lnTo>
                    <a:pt x="7911401" y="8542769"/>
                  </a:lnTo>
                  <a:lnTo>
                    <a:pt x="7914272" y="8496617"/>
                  </a:lnTo>
                  <a:lnTo>
                    <a:pt x="7914272" y="5084267"/>
                  </a:lnTo>
                  <a:close/>
                </a:path>
                <a:path w="7929880" h="8865870">
                  <a:moveTo>
                    <a:pt x="7929270" y="368655"/>
                  </a:moveTo>
                  <a:lnTo>
                    <a:pt x="7926387" y="322503"/>
                  </a:lnTo>
                  <a:lnTo>
                    <a:pt x="7917993" y="278041"/>
                  </a:lnTo>
                  <a:lnTo>
                    <a:pt x="7904416" y="235597"/>
                  </a:lnTo>
                  <a:lnTo>
                    <a:pt x="7886014" y="195554"/>
                  </a:lnTo>
                  <a:lnTo>
                    <a:pt x="7863129" y="158242"/>
                  </a:lnTo>
                  <a:lnTo>
                    <a:pt x="7836116" y="124002"/>
                  </a:lnTo>
                  <a:lnTo>
                    <a:pt x="7805331" y="93192"/>
                  </a:lnTo>
                  <a:lnTo>
                    <a:pt x="7771117" y="66179"/>
                  </a:lnTo>
                  <a:lnTo>
                    <a:pt x="7733817" y="43281"/>
                  </a:lnTo>
                  <a:lnTo>
                    <a:pt x="7693787" y="24866"/>
                  </a:lnTo>
                  <a:lnTo>
                    <a:pt x="7651382" y="11277"/>
                  </a:lnTo>
                  <a:lnTo>
                    <a:pt x="7606944" y="2870"/>
                  </a:lnTo>
                  <a:lnTo>
                    <a:pt x="7560805" y="0"/>
                  </a:lnTo>
                  <a:lnTo>
                    <a:pt x="368465" y="0"/>
                  </a:lnTo>
                  <a:lnTo>
                    <a:pt x="322338" y="2870"/>
                  </a:lnTo>
                  <a:lnTo>
                    <a:pt x="277888" y="11277"/>
                  </a:lnTo>
                  <a:lnTo>
                    <a:pt x="235483" y="24866"/>
                  </a:lnTo>
                  <a:lnTo>
                    <a:pt x="195453" y="43281"/>
                  </a:lnTo>
                  <a:lnTo>
                    <a:pt x="158153" y="66179"/>
                  </a:lnTo>
                  <a:lnTo>
                    <a:pt x="123939" y="93192"/>
                  </a:lnTo>
                  <a:lnTo>
                    <a:pt x="93154" y="124002"/>
                  </a:lnTo>
                  <a:lnTo>
                    <a:pt x="66141" y="158242"/>
                  </a:lnTo>
                  <a:lnTo>
                    <a:pt x="43268" y="195554"/>
                  </a:lnTo>
                  <a:lnTo>
                    <a:pt x="24866" y="235597"/>
                  </a:lnTo>
                  <a:lnTo>
                    <a:pt x="11290" y="278041"/>
                  </a:lnTo>
                  <a:lnTo>
                    <a:pt x="2882" y="322503"/>
                  </a:lnTo>
                  <a:lnTo>
                    <a:pt x="0" y="368655"/>
                  </a:lnTo>
                  <a:lnTo>
                    <a:pt x="0" y="4115828"/>
                  </a:lnTo>
                  <a:lnTo>
                    <a:pt x="2882" y="4161980"/>
                  </a:lnTo>
                  <a:lnTo>
                    <a:pt x="11290" y="4206443"/>
                  </a:lnTo>
                  <a:lnTo>
                    <a:pt x="24866" y="4248874"/>
                  </a:lnTo>
                  <a:lnTo>
                    <a:pt x="43268" y="4288929"/>
                  </a:lnTo>
                  <a:lnTo>
                    <a:pt x="66141" y="4326242"/>
                  </a:lnTo>
                  <a:lnTo>
                    <a:pt x="93154" y="4360481"/>
                  </a:lnTo>
                  <a:lnTo>
                    <a:pt x="123939" y="4391279"/>
                  </a:lnTo>
                  <a:lnTo>
                    <a:pt x="158153" y="4418304"/>
                  </a:lnTo>
                  <a:lnTo>
                    <a:pt x="195453" y="4441202"/>
                  </a:lnTo>
                  <a:lnTo>
                    <a:pt x="235483" y="4459617"/>
                  </a:lnTo>
                  <a:lnTo>
                    <a:pt x="277888" y="4473194"/>
                  </a:lnTo>
                  <a:lnTo>
                    <a:pt x="322338" y="4481601"/>
                  </a:lnTo>
                  <a:lnTo>
                    <a:pt x="368465" y="4484484"/>
                  </a:lnTo>
                  <a:lnTo>
                    <a:pt x="7560805" y="4484484"/>
                  </a:lnTo>
                  <a:lnTo>
                    <a:pt x="7606944" y="4481601"/>
                  </a:lnTo>
                  <a:lnTo>
                    <a:pt x="7651382" y="4473194"/>
                  </a:lnTo>
                  <a:lnTo>
                    <a:pt x="7693787" y="4459617"/>
                  </a:lnTo>
                  <a:lnTo>
                    <a:pt x="7733817" y="4441202"/>
                  </a:lnTo>
                  <a:lnTo>
                    <a:pt x="7771117" y="4418304"/>
                  </a:lnTo>
                  <a:lnTo>
                    <a:pt x="7805331" y="4391279"/>
                  </a:lnTo>
                  <a:lnTo>
                    <a:pt x="7836116" y="4360481"/>
                  </a:lnTo>
                  <a:lnTo>
                    <a:pt x="7863129" y="4326242"/>
                  </a:lnTo>
                  <a:lnTo>
                    <a:pt x="7886014" y="4288929"/>
                  </a:lnTo>
                  <a:lnTo>
                    <a:pt x="7904416" y="4248874"/>
                  </a:lnTo>
                  <a:lnTo>
                    <a:pt x="7917993" y="4206443"/>
                  </a:lnTo>
                  <a:lnTo>
                    <a:pt x="7926387" y="4161980"/>
                  </a:lnTo>
                  <a:lnTo>
                    <a:pt x="7929270" y="4115828"/>
                  </a:lnTo>
                  <a:lnTo>
                    <a:pt x="7929270" y="36865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1038505" y="8466157"/>
            <a:ext cx="1316990" cy="786765"/>
            <a:chOff x="1038505" y="8466157"/>
            <a:chExt cx="1316990" cy="786765"/>
          </a:xfrm>
        </p:grpSpPr>
        <p:sp>
          <p:nvSpPr>
            <p:cNvPr id="7" name="object 7"/>
            <p:cNvSpPr/>
            <p:nvPr/>
          </p:nvSpPr>
          <p:spPr>
            <a:xfrm>
              <a:off x="1038505" y="8466157"/>
              <a:ext cx="1316990" cy="786765"/>
            </a:xfrm>
            <a:custGeom>
              <a:avLst/>
              <a:gdLst/>
              <a:ahLst/>
              <a:cxnLst/>
              <a:rect l="l" t="t" r="r" b="b"/>
              <a:pathLst>
                <a:path w="1316989" h="786765">
                  <a:moveTo>
                    <a:pt x="926448" y="786168"/>
                  </a:moveTo>
                  <a:lnTo>
                    <a:pt x="390255" y="786168"/>
                  </a:lnTo>
                  <a:lnTo>
                    <a:pt x="341266" y="783109"/>
                  </a:lnTo>
                  <a:lnTo>
                    <a:pt x="294102" y="774175"/>
                  </a:lnTo>
                  <a:lnTo>
                    <a:pt x="249129" y="759732"/>
                  </a:lnTo>
                  <a:lnTo>
                    <a:pt x="206711" y="740149"/>
                  </a:lnTo>
                  <a:lnTo>
                    <a:pt x="167212" y="715792"/>
                  </a:lnTo>
                  <a:lnTo>
                    <a:pt x="130996" y="687028"/>
                  </a:lnTo>
                  <a:lnTo>
                    <a:pt x="98427" y="654223"/>
                  </a:lnTo>
                  <a:lnTo>
                    <a:pt x="69869" y="617744"/>
                  </a:lnTo>
                  <a:lnTo>
                    <a:pt x="45687" y="577958"/>
                  </a:lnTo>
                  <a:lnTo>
                    <a:pt x="26245" y="535233"/>
                  </a:lnTo>
                  <a:lnTo>
                    <a:pt x="11907" y="489934"/>
                  </a:lnTo>
                  <a:lnTo>
                    <a:pt x="3037" y="442429"/>
                  </a:lnTo>
                  <a:lnTo>
                    <a:pt x="0" y="393084"/>
                  </a:lnTo>
                  <a:lnTo>
                    <a:pt x="3037" y="343739"/>
                  </a:lnTo>
                  <a:lnTo>
                    <a:pt x="11907" y="296234"/>
                  </a:lnTo>
                  <a:lnTo>
                    <a:pt x="26245" y="250935"/>
                  </a:lnTo>
                  <a:lnTo>
                    <a:pt x="45687" y="208210"/>
                  </a:lnTo>
                  <a:lnTo>
                    <a:pt x="69869" y="168424"/>
                  </a:lnTo>
                  <a:lnTo>
                    <a:pt x="98427" y="131945"/>
                  </a:lnTo>
                  <a:lnTo>
                    <a:pt x="130996" y="99140"/>
                  </a:lnTo>
                  <a:lnTo>
                    <a:pt x="167212" y="70376"/>
                  </a:lnTo>
                  <a:lnTo>
                    <a:pt x="206711" y="46018"/>
                  </a:lnTo>
                  <a:lnTo>
                    <a:pt x="249129" y="26435"/>
                  </a:lnTo>
                  <a:lnTo>
                    <a:pt x="294102" y="11993"/>
                  </a:lnTo>
                  <a:lnTo>
                    <a:pt x="341266" y="3059"/>
                  </a:lnTo>
                  <a:lnTo>
                    <a:pt x="390255" y="0"/>
                  </a:lnTo>
                  <a:lnTo>
                    <a:pt x="926448" y="0"/>
                  </a:lnTo>
                  <a:lnTo>
                    <a:pt x="975438" y="3059"/>
                  </a:lnTo>
                  <a:lnTo>
                    <a:pt x="1022601" y="11993"/>
                  </a:lnTo>
                  <a:lnTo>
                    <a:pt x="1067574" y="26435"/>
                  </a:lnTo>
                  <a:lnTo>
                    <a:pt x="1109992" y="46018"/>
                  </a:lnTo>
                  <a:lnTo>
                    <a:pt x="1149491" y="70376"/>
                  </a:lnTo>
                  <a:lnTo>
                    <a:pt x="1185707" y="99140"/>
                  </a:lnTo>
                  <a:lnTo>
                    <a:pt x="1218276" y="131945"/>
                  </a:lnTo>
                  <a:lnTo>
                    <a:pt x="1246834" y="168424"/>
                  </a:lnTo>
                  <a:lnTo>
                    <a:pt x="1271016" y="208210"/>
                  </a:lnTo>
                  <a:lnTo>
                    <a:pt x="1290458" y="250935"/>
                  </a:lnTo>
                  <a:lnTo>
                    <a:pt x="1304796" y="296234"/>
                  </a:lnTo>
                  <a:lnTo>
                    <a:pt x="1313666" y="343739"/>
                  </a:lnTo>
                  <a:lnTo>
                    <a:pt x="1316704" y="393084"/>
                  </a:lnTo>
                  <a:lnTo>
                    <a:pt x="1313666" y="442429"/>
                  </a:lnTo>
                  <a:lnTo>
                    <a:pt x="1304796" y="489934"/>
                  </a:lnTo>
                  <a:lnTo>
                    <a:pt x="1290458" y="535233"/>
                  </a:lnTo>
                  <a:lnTo>
                    <a:pt x="1271016" y="577958"/>
                  </a:lnTo>
                  <a:lnTo>
                    <a:pt x="1246834" y="617744"/>
                  </a:lnTo>
                  <a:lnTo>
                    <a:pt x="1218276" y="654223"/>
                  </a:lnTo>
                  <a:lnTo>
                    <a:pt x="1185707" y="687028"/>
                  </a:lnTo>
                  <a:lnTo>
                    <a:pt x="1149491" y="715792"/>
                  </a:lnTo>
                  <a:lnTo>
                    <a:pt x="1109992" y="740149"/>
                  </a:lnTo>
                  <a:lnTo>
                    <a:pt x="1067574" y="759732"/>
                  </a:lnTo>
                  <a:lnTo>
                    <a:pt x="1022601" y="774175"/>
                  </a:lnTo>
                  <a:lnTo>
                    <a:pt x="975438" y="783109"/>
                  </a:lnTo>
                  <a:lnTo>
                    <a:pt x="926448" y="786168"/>
                  </a:lnTo>
                  <a:close/>
                </a:path>
              </a:pathLst>
            </a:custGeom>
            <a:solidFill>
              <a:srgbClr val="13110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323623" y="8756678"/>
              <a:ext cx="748665" cy="236220"/>
            </a:xfrm>
            <a:custGeom>
              <a:avLst/>
              <a:gdLst/>
              <a:ahLst/>
              <a:cxnLst/>
              <a:rect l="l" t="t" r="r" b="b"/>
              <a:pathLst>
                <a:path w="748664" h="236220">
                  <a:moveTo>
                    <a:pt x="586774" y="235781"/>
                  </a:moveTo>
                  <a:lnTo>
                    <a:pt x="575589" y="235781"/>
                  </a:lnTo>
                  <a:lnTo>
                    <a:pt x="569298" y="232988"/>
                  </a:lnTo>
                  <a:lnTo>
                    <a:pt x="565103" y="226702"/>
                  </a:lnTo>
                  <a:lnTo>
                    <a:pt x="561947" y="218879"/>
                  </a:lnTo>
                  <a:lnTo>
                    <a:pt x="561870" y="210728"/>
                  </a:lnTo>
                  <a:lnTo>
                    <a:pt x="564808" y="203231"/>
                  </a:lnTo>
                  <a:lnTo>
                    <a:pt x="570696" y="197372"/>
                  </a:lnTo>
                  <a:lnTo>
                    <a:pt x="658078" y="138710"/>
                  </a:lnTo>
                  <a:lnTo>
                    <a:pt x="0" y="138710"/>
                  </a:lnTo>
                  <a:lnTo>
                    <a:pt x="0" y="96809"/>
                  </a:lnTo>
                  <a:lnTo>
                    <a:pt x="658078" y="96809"/>
                  </a:lnTo>
                  <a:lnTo>
                    <a:pt x="570696" y="38147"/>
                  </a:lnTo>
                  <a:lnTo>
                    <a:pt x="564808" y="31993"/>
                  </a:lnTo>
                  <a:lnTo>
                    <a:pt x="561870" y="24529"/>
                  </a:lnTo>
                  <a:lnTo>
                    <a:pt x="561947" y="16542"/>
                  </a:lnTo>
                  <a:lnTo>
                    <a:pt x="565103" y="8816"/>
                  </a:lnTo>
                  <a:lnTo>
                    <a:pt x="571264" y="2935"/>
                  </a:lnTo>
                  <a:lnTo>
                    <a:pt x="578735" y="0"/>
                  </a:lnTo>
                  <a:lnTo>
                    <a:pt x="586730" y="76"/>
                  </a:lnTo>
                  <a:lnTo>
                    <a:pt x="594464" y="3229"/>
                  </a:lnTo>
                  <a:lnTo>
                    <a:pt x="738471" y="100300"/>
                  </a:lnTo>
                  <a:lnTo>
                    <a:pt x="744762" y="104491"/>
                  </a:lnTo>
                  <a:lnTo>
                    <a:pt x="748257" y="110776"/>
                  </a:lnTo>
                  <a:lnTo>
                    <a:pt x="748257" y="124743"/>
                  </a:lnTo>
                  <a:lnTo>
                    <a:pt x="744762" y="131028"/>
                  </a:lnTo>
                  <a:lnTo>
                    <a:pt x="739170" y="135218"/>
                  </a:lnTo>
                  <a:lnTo>
                    <a:pt x="594464" y="232289"/>
                  </a:lnTo>
                  <a:lnTo>
                    <a:pt x="590968" y="234384"/>
                  </a:lnTo>
                  <a:lnTo>
                    <a:pt x="586774" y="23578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1028700" y="3641300"/>
            <a:ext cx="7454494" cy="41927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990600" y="1334930"/>
            <a:ext cx="7437120" cy="17741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ts val="6884"/>
              </a:lnSpc>
              <a:spcBef>
                <a:spcPts val="100"/>
              </a:spcBef>
            </a:pPr>
            <a:r>
              <a:rPr sz="6400" b="0" spc="-15" dirty="0">
                <a:latin typeface="Arial"/>
                <a:cs typeface="Arial"/>
              </a:rPr>
              <a:t>Problemas/Objetivo</a:t>
            </a:r>
            <a:endParaRPr sz="6400">
              <a:latin typeface="Arial"/>
              <a:cs typeface="Arial"/>
            </a:endParaRPr>
          </a:p>
          <a:p>
            <a:pPr marL="38100">
              <a:lnSpc>
                <a:spcPts val="6884"/>
              </a:lnSpc>
            </a:pPr>
            <a:r>
              <a:rPr sz="2400" b="0" spc="-1739" dirty="0">
                <a:latin typeface="Arial"/>
                <a:cs typeface="Arial"/>
              </a:rPr>
              <a:t>R</a:t>
            </a:r>
            <a:r>
              <a:rPr sz="9600" b="0" spc="-2512" baseline="-18663" dirty="0">
                <a:latin typeface="Arial"/>
                <a:cs typeface="Arial"/>
              </a:rPr>
              <a:t>s</a:t>
            </a:r>
            <a:r>
              <a:rPr sz="2400" b="0" spc="-20" dirty="0">
                <a:latin typeface="Arial"/>
                <a:cs typeface="Arial"/>
              </a:rPr>
              <a:t>e</a:t>
            </a:r>
            <a:r>
              <a:rPr sz="2400" b="0" spc="60" dirty="0">
                <a:latin typeface="Arial"/>
                <a:cs typeface="Arial"/>
              </a:rPr>
              <a:t>d</a:t>
            </a:r>
            <a:r>
              <a:rPr sz="2400" b="0" spc="15" dirty="0">
                <a:latin typeface="Arial"/>
                <a:cs typeface="Arial"/>
              </a:rPr>
              <a:t>a</a:t>
            </a:r>
            <a:r>
              <a:rPr sz="2400" b="0" spc="100" dirty="0">
                <a:latin typeface="Arial"/>
                <a:cs typeface="Arial"/>
              </a:rPr>
              <a:t>c</a:t>
            </a:r>
            <a:r>
              <a:rPr sz="2400" b="0" spc="160" dirty="0">
                <a:latin typeface="Arial"/>
                <a:cs typeface="Arial"/>
              </a:rPr>
              <a:t>t</a:t>
            </a:r>
            <a:r>
              <a:rPr sz="2400" b="0" spc="15" dirty="0">
                <a:latin typeface="Arial"/>
                <a:cs typeface="Arial"/>
              </a:rPr>
              <a:t>a</a:t>
            </a:r>
            <a:r>
              <a:rPr sz="2400" b="0" spc="10" dirty="0">
                <a:latin typeface="Arial"/>
                <a:cs typeface="Arial"/>
              </a:rPr>
              <a:t>r</a:t>
            </a:r>
            <a:r>
              <a:rPr sz="2400" b="0" spc="20" dirty="0">
                <a:latin typeface="Arial"/>
                <a:cs typeface="Arial"/>
              </a:rPr>
              <a:t> </a:t>
            </a:r>
            <a:r>
              <a:rPr sz="2400" b="0" spc="90" dirty="0">
                <a:latin typeface="Arial"/>
                <a:cs typeface="Arial"/>
              </a:rPr>
              <a:t>l</a:t>
            </a:r>
            <a:r>
              <a:rPr sz="2400" b="0" spc="75" dirty="0">
                <a:latin typeface="Arial"/>
                <a:cs typeface="Arial"/>
              </a:rPr>
              <a:t>o</a:t>
            </a:r>
            <a:r>
              <a:rPr sz="2400" b="0" spc="35" dirty="0">
                <a:latin typeface="Arial"/>
                <a:cs typeface="Arial"/>
              </a:rPr>
              <a:t>s</a:t>
            </a:r>
            <a:r>
              <a:rPr sz="2400" b="0" spc="20" dirty="0">
                <a:latin typeface="Arial"/>
                <a:cs typeface="Arial"/>
              </a:rPr>
              <a:t> </a:t>
            </a:r>
            <a:r>
              <a:rPr sz="2400" b="0" spc="55" dirty="0">
                <a:latin typeface="Arial"/>
                <a:cs typeface="Arial"/>
              </a:rPr>
              <a:t>pr</a:t>
            </a:r>
            <a:r>
              <a:rPr sz="2400" b="0" spc="75" dirty="0">
                <a:latin typeface="Arial"/>
                <a:cs typeface="Arial"/>
              </a:rPr>
              <a:t>o</a:t>
            </a:r>
            <a:r>
              <a:rPr sz="2400" b="0" spc="55" dirty="0">
                <a:latin typeface="Arial"/>
                <a:cs typeface="Arial"/>
              </a:rPr>
              <a:t>b</a:t>
            </a:r>
            <a:r>
              <a:rPr sz="2400" b="0" spc="90" dirty="0">
                <a:latin typeface="Arial"/>
                <a:cs typeface="Arial"/>
              </a:rPr>
              <a:t>l</a:t>
            </a:r>
            <a:r>
              <a:rPr sz="2400" b="0" spc="-20" dirty="0">
                <a:latin typeface="Arial"/>
                <a:cs typeface="Arial"/>
              </a:rPr>
              <a:t>e</a:t>
            </a:r>
            <a:r>
              <a:rPr sz="2400" b="0" spc="145" dirty="0">
                <a:latin typeface="Arial"/>
                <a:cs typeface="Arial"/>
              </a:rPr>
              <a:t>m</a:t>
            </a:r>
            <a:r>
              <a:rPr sz="2400" b="0" spc="15" dirty="0">
                <a:latin typeface="Arial"/>
                <a:cs typeface="Arial"/>
              </a:rPr>
              <a:t>a</a:t>
            </a:r>
            <a:r>
              <a:rPr sz="2400" b="0" spc="35" dirty="0">
                <a:latin typeface="Arial"/>
                <a:cs typeface="Arial"/>
              </a:rPr>
              <a:t>s</a:t>
            </a:r>
            <a:r>
              <a:rPr sz="2400" b="0" spc="20" dirty="0">
                <a:latin typeface="Arial"/>
                <a:cs typeface="Arial"/>
              </a:rPr>
              <a:t> </a:t>
            </a:r>
            <a:r>
              <a:rPr sz="2400" b="0" spc="-65" dirty="0">
                <a:latin typeface="Arial"/>
                <a:cs typeface="Arial"/>
              </a:rPr>
              <a:t>y</a:t>
            </a:r>
            <a:r>
              <a:rPr sz="2400" b="0" spc="20" dirty="0">
                <a:latin typeface="Arial"/>
                <a:cs typeface="Arial"/>
              </a:rPr>
              <a:t> </a:t>
            </a:r>
            <a:r>
              <a:rPr sz="2400" b="0" spc="-175" dirty="0">
                <a:latin typeface="Arial"/>
                <a:cs typeface="Arial"/>
              </a:rPr>
              <a:t>O</a:t>
            </a:r>
            <a:r>
              <a:rPr sz="2400" b="0" spc="55" dirty="0">
                <a:latin typeface="Arial"/>
                <a:cs typeface="Arial"/>
              </a:rPr>
              <a:t>b</a:t>
            </a:r>
            <a:r>
              <a:rPr sz="2400" b="0" spc="80" dirty="0">
                <a:latin typeface="Arial"/>
                <a:cs typeface="Arial"/>
              </a:rPr>
              <a:t>j</a:t>
            </a:r>
            <a:r>
              <a:rPr sz="2400" b="0" spc="-20" dirty="0">
                <a:latin typeface="Arial"/>
                <a:cs typeface="Arial"/>
              </a:rPr>
              <a:t>e</a:t>
            </a:r>
            <a:r>
              <a:rPr sz="2400" b="0" spc="160" dirty="0">
                <a:latin typeface="Arial"/>
                <a:cs typeface="Arial"/>
              </a:rPr>
              <a:t>t</a:t>
            </a:r>
            <a:r>
              <a:rPr sz="2400" b="0" spc="90" dirty="0">
                <a:latin typeface="Arial"/>
                <a:cs typeface="Arial"/>
              </a:rPr>
              <a:t>i</a:t>
            </a:r>
            <a:r>
              <a:rPr sz="2400" b="0" spc="5" dirty="0">
                <a:latin typeface="Arial"/>
                <a:cs typeface="Arial"/>
              </a:rPr>
              <a:t>v</a:t>
            </a:r>
            <a:r>
              <a:rPr sz="2400" b="0" spc="75" dirty="0">
                <a:latin typeface="Arial"/>
                <a:cs typeface="Arial"/>
              </a:rPr>
              <a:t>o</a:t>
            </a:r>
            <a:r>
              <a:rPr sz="2400" b="0" spc="35" dirty="0">
                <a:latin typeface="Arial"/>
                <a:cs typeface="Arial"/>
              </a:rPr>
              <a:t>s</a:t>
            </a:r>
            <a:r>
              <a:rPr sz="2400" b="0" spc="20" dirty="0">
                <a:latin typeface="Arial"/>
                <a:cs typeface="Arial"/>
              </a:rPr>
              <a:t> </a:t>
            </a:r>
            <a:r>
              <a:rPr sz="2400" b="0" spc="60" dirty="0">
                <a:latin typeface="Arial"/>
                <a:cs typeface="Arial"/>
              </a:rPr>
              <a:t>d</a:t>
            </a:r>
            <a:r>
              <a:rPr sz="2400" b="0" spc="-65" dirty="0">
                <a:latin typeface="Arial"/>
                <a:cs typeface="Arial"/>
              </a:rPr>
              <a:t>e</a:t>
            </a:r>
            <a:r>
              <a:rPr sz="2400" b="0" spc="20" dirty="0">
                <a:latin typeface="Arial"/>
                <a:cs typeface="Arial"/>
              </a:rPr>
              <a:t> </a:t>
            </a:r>
            <a:r>
              <a:rPr sz="2400" b="0" spc="90" dirty="0">
                <a:latin typeface="Arial"/>
                <a:cs typeface="Arial"/>
              </a:rPr>
              <a:t>i</a:t>
            </a:r>
            <a:r>
              <a:rPr sz="2400" b="0" spc="30" dirty="0">
                <a:latin typeface="Arial"/>
                <a:cs typeface="Arial"/>
              </a:rPr>
              <a:t>n</a:t>
            </a:r>
            <a:r>
              <a:rPr sz="2400" b="0" spc="5" dirty="0">
                <a:latin typeface="Arial"/>
                <a:cs typeface="Arial"/>
              </a:rPr>
              <a:t>v</a:t>
            </a:r>
            <a:r>
              <a:rPr sz="2400" b="0" spc="-20" dirty="0">
                <a:latin typeface="Arial"/>
                <a:cs typeface="Arial"/>
              </a:rPr>
              <a:t>e</a:t>
            </a:r>
            <a:r>
              <a:rPr sz="2400" b="0" spc="80" dirty="0">
                <a:latin typeface="Arial"/>
                <a:cs typeface="Arial"/>
              </a:rPr>
              <a:t>s</a:t>
            </a:r>
            <a:r>
              <a:rPr sz="2400" b="0" spc="160" dirty="0">
                <a:latin typeface="Arial"/>
                <a:cs typeface="Arial"/>
              </a:rPr>
              <a:t>t</a:t>
            </a:r>
            <a:r>
              <a:rPr sz="2400" b="0" spc="90" dirty="0">
                <a:latin typeface="Arial"/>
                <a:cs typeface="Arial"/>
              </a:rPr>
              <a:t>i</a:t>
            </a:r>
            <a:r>
              <a:rPr sz="2400" b="0" spc="55" dirty="0">
                <a:latin typeface="Arial"/>
                <a:cs typeface="Arial"/>
              </a:rPr>
              <a:t>g</a:t>
            </a:r>
            <a:r>
              <a:rPr sz="2400" b="0" spc="15" dirty="0">
                <a:latin typeface="Arial"/>
                <a:cs typeface="Arial"/>
              </a:rPr>
              <a:t>a</a:t>
            </a:r>
            <a:r>
              <a:rPr sz="2400" b="0" spc="100" dirty="0">
                <a:latin typeface="Arial"/>
                <a:cs typeface="Arial"/>
              </a:rPr>
              <a:t>c</a:t>
            </a:r>
            <a:r>
              <a:rPr sz="2400" b="0" spc="90" dirty="0">
                <a:latin typeface="Arial"/>
                <a:cs typeface="Arial"/>
              </a:rPr>
              <a:t>i</a:t>
            </a:r>
            <a:r>
              <a:rPr sz="2400" b="0" spc="75" dirty="0">
                <a:latin typeface="Arial"/>
                <a:cs typeface="Arial"/>
              </a:rPr>
              <a:t>ó</a:t>
            </a:r>
            <a:r>
              <a:rPr sz="2400" b="0" spc="-15" dirty="0">
                <a:latin typeface="Arial"/>
                <a:cs typeface="Arial"/>
              </a:rPr>
              <a:t>n</a:t>
            </a:r>
            <a:endParaRPr sz="24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985190" y="1723422"/>
            <a:ext cx="424815" cy="878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600" spc="30" dirty="0">
                <a:solidFill>
                  <a:srgbClr val="13110E"/>
                </a:solidFill>
                <a:latin typeface="Arial"/>
                <a:cs typeface="Arial"/>
              </a:rPr>
              <a:t>1</a:t>
            </a:r>
            <a:endParaRPr sz="56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985190" y="7601679"/>
            <a:ext cx="424815" cy="878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600" spc="30" dirty="0">
                <a:solidFill>
                  <a:srgbClr val="13110E"/>
                </a:solidFill>
                <a:latin typeface="Arial"/>
                <a:cs typeface="Arial"/>
              </a:rPr>
              <a:t>2</a:t>
            </a:r>
            <a:endParaRPr sz="56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299087" y="1533525"/>
            <a:ext cx="213804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50" dirty="0">
                <a:solidFill>
                  <a:srgbClr val="13110E"/>
                </a:solidFill>
                <a:latin typeface="Arial"/>
                <a:cs typeface="Arial"/>
              </a:rPr>
              <a:t>P</a:t>
            </a:r>
            <a:r>
              <a:rPr sz="2800" spc="-245" dirty="0">
                <a:solidFill>
                  <a:srgbClr val="13110E"/>
                </a:solidFill>
                <a:latin typeface="Arial"/>
                <a:cs typeface="Arial"/>
              </a:rPr>
              <a:t>R</a:t>
            </a:r>
            <a:r>
              <a:rPr sz="2800" spc="-200" dirty="0">
                <a:solidFill>
                  <a:srgbClr val="13110E"/>
                </a:solidFill>
                <a:latin typeface="Arial"/>
                <a:cs typeface="Arial"/>
              </a:rPr>
              <a:t>O</a:t>
            </a:r>
            <a:r>
              <a:rPr sz="2800" spc="-70" dirty="0">
                <a:solidFill>
                  <a:srgbClr val="13110E"/>
                </a:solidFill>
                <a:latin typeface="Arial"/>
                <a:cs typeface="Arial"/>
              </a:rPr>
              <a:t>B</a:t>
            </a:r>
            <a:r>
              <a:rPr sz="2800" dirty="0">
                <a:solidFill>
                  <a:srgbClr val="13110E"/>
                </a:solidFill>
                <a:latin typeface="Arial"/>
                <a:cs typeface="Arial"/>
              </a:rPr>
              <a:t>L</a:t>
            </a:r>
            <a:r>
              <a:rPr sz="2800" spc="-225" dirty="0">
                <a:solidFill>
                  <a:srgbClr val="13110E"/>
                </a:solidFill>
                <a:latin typeface="Arial"/>
                <a:cs typeface="Arial"/>
              </a:rPr>
              <a:t>E</a:t>
            </a:r>
            <a:r>
              <a:rPr sz="2800" spc="165" dirty="0">
                <a:solidFill>
                  <a:srgbClr val="13110E"/>
                </a:solidFill>
                <a:latin typeface="Arial"/>
                <a:cs typeface="Arial"/>
              </a:rPr>
              <a:t>M</a:t>
            </a:r>
            <a:r>
              <a:rPr sz="2800" spc="10" dirty="0">
                <a:solidFill>
                  <a:srgbClr val="13110E"/>
                </a:solidFill>
                <a:latin typeface="Arial"/>
                <a:cs typeface="Arial"/>
              </a:rPr>
              <a:t>A</a:t>
            </a:r>
            <a:r>
              <a:rPr sz="2800" spc="-210" dirty="0">
                <a:solidFill>
                  <a:srgbClr val="13110E"/>
                </a:solidFill>
                <a:latin typeface="Arial"/>
                <a:cs typeface="Arial"/>
              </a:rPr>
              <a:t>S</a:t>
            </a:r>
            <a:endParaRPr sz="28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299087" y="6061113"/>
            <a:ext cx="193738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200" dirty="0">
                <a:solidFill>
                  <a:srgbClr val="13110E"/>
                </a:solidFill>
                <a:latin typeface="Arial"/>
                <a:cs typeface="Arial"/>
              </a:rPr>
              <a:t>O</a:t>
            </a:r>
            <a:r>
              <a:rPr sz="2800" spc="-70" dirty="0">
                <a:solidFill>
                  <a:srgbClr val="13110E"/>
                </a:solidFill>
                <a:latin typeface="Arial"/>
                <a:cs typeface="Arial"/>
              </a:rPr>
              <a:t>B</a:t>
            </a:r>
            <a:r>
              <a:rPr sz="2800" spc="195" dirty="0">
                <a:solidFill>
                  <a:srgbClr val="13110E"/>
                </a:solidFill>
                <a:latin typeface="Arial"/>
                <a:cs typeface="Arial"/>
              </a:rPr>
              <a:t>J</a:t>
            </a:r>
            <a:r>
              <a:rPr sz="2800" spc="-225" dirty="0">
                <a:solidFill>
                  <a:srgbClr val="13110E"/>
                </a:solidFill>
                <a:latin typeface="Arial"/>
                <a:cs typeface="Arial"/>
              </a:rPr>
              <a:t>E</a:t>
            </a:r>
            <a:r>
              <a:rPr sz="2800" spc="15" dirty="0">
                <a:solidFill>
                  <a:srgbClr val="13110E"/>
                </a:solidFill>
                <a:latin typeface="Arial"/>
                <a:cs typeface="Arial"/>
              </a:rPr>
              <a:t>T</a:t>
            </a:r>
            <a:r>
              <a:rPr sz="2800" spc="35" dirty="0">
                <a:solidFill>
                  <a:srgbClr val="13110E"/>
                </a:solidFill>
                <a:latin typeface="Arial"/>
                <a:cs typeface="Arial"/>
              </a:rPr>
              <a:t>I</a:t>
            </a:r>
            <a:r>
              <a:rPr sz="2800" spc="-35" dirty="0">
                <a:solidFill>
                  <a:srgbClr val="13110E"/>
                </a:solidFill>
                <a:latin typeface="Arial"/>
                <a:cs typeface="Arial"/>
              </a:rPr>
              <a:t>V</a:t>
            </a:r>
            <a:r>
              <a:rPr sz="2800" spc="-200" dirty="0">
                <a:solidFill>
                  <a:srgbClr val="13110E"/>
                </a:solidFill>
                <a:latin typeface="Arial"/>
                <a:cs typeface="Arial"/>
              </a:rPr>
              <a:t>O</a:t>
            </a:r>
            <a:r>
              <a:rPr sz="2800" spc="-210" dirty="0">
                <a:solidFill>
                  <a:srgbClr val="13110E"/>
                </a:solidFill>
                <a:latin typeface="Arial"/>
                <a:cs typeface="Arial"/>
              </a:rPr>
              <a:t>S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887031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48"/>
                </a:moveTo>
                <a:lnTo>
                  <a:pt x="18287998" y="8870248"/>
                </a:lnTo>
                <a:lnTo>
                  <a:pt x="18287998" y="0"/>
                </a:lnTo>
                <a:lnTo>
                  <a:pt x="0" y="0"/>
                </a:lnTo>
                <a:lnTo>
                  <a:pt x="0" y="8870248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1359052" y="4515269"/>
            <a:ext cx="3434079" cy="3837304"/>
            <a:chOff x="1359052" y="4515269"/>
            <a:chExt cx="3434079" cy="3837304"/>
          </a:xfrm>
        </p:grpSpPr>
        <p:sp>
          <p:nvSpPr>
            <p:cNvPr id="4" name="object 4"/>
            <p:cNvSpPr/>
            <p:nvPr/>
          </p:nvSpPr>
          <p:spPr>
            <a:xfrm>
              <a:off x="1359052" y="4984970"/>
              <a:ext cx="3434079" cy="3367404"/>
            </a:xfrm>
            <a:custGeom>
              <a:avLst/>
              <a:gdLst/>
              <a:ahLst/>
              <a:cxnLst/>
              <a:rect l="l" t="t" r="r" b="b"/>
              <a:pathLst>
                <a:path w="3434079" h="3367404">
                  <a:moveTo>
                    <a:pt x="3066839" y="3367156"/>
                  </a:moveTo>
                  <a:lnTo>
                    <a:pt x="367079" y="3367156"/>
                  </a:lnTo>
                  <a:lnTo>
                    <a:pt x="321124" y="3364276"/>
                  </a:lnTo>
                  <a:lnTo>
                    <a:pt x="276848" y="3355869"/>
                  </a:lnTo>
                  <a:lnTo>
                    <a:pt x="234596" y="3342284"/>
                  </a:lnTo>
                  <a:lnTo>
                    <a:pt x="194718" y="3323870"/>
                  </a:lnTo>
                  <a:lnTo>
                    <a:pt x="157561" y="3300977"/>
                  </a:lnTo>
                  <a:lnTo>
                    <a:pt x="123473" y="3273954"/>
                  </a:lnTo>
                  <a:lnTo>
                    <a:pt x="92802" y="3243150"/>
                  </a:lnTo>
                  <a:lnTo>
                    <a:pt x="65895" y="3208915"/>
                  </a:lnTo>
                  <a:lnTo>
                    <a:pt x="43100" y="3171598"/>
                  </a:lnTo>
                  <a:lnTo>
                    <a:pt x="24765" y="3131548"/>
                  </a:lnTo>
                  <a:lnTo>
                    <a:pt x="11238" y="3089115"/>
                  </a:lnTo>
                  <a:lnTo>
                    <a:pt x="2867" y="3044647"/>
                  </a:lnTo>
                  <a:lnTo>
                    <a:pt x="0" y="2998494"/>
                  </a:lnTo>
                  <a:lnTo>
                    <a:pt x="0" y="368661"/>
                  </a:lnTo>
                  <a:lnTo>
                    <a:pt x="2867" y="322509"/>
                  </a:lnTo>
                  <a:lnTo>
                    <a:pt x="11238" y="278041"/>
                  </a:lnTo>
                  <a:lnTo>
                    <a:pt x="24765" y="235608"/>
                  </a:lnTo>
                  <a:lnTo>
                    <a:pt x="43100" y="195558"/>
                  </a:lnTo>
                  <a:lnTo>
                    <a:pt x="65895" y="158240"/>
                  </a:lnTo>
                  <a:lnTo>
                    <a:pt x="92802" y="124005"/>
                  </a:lnTo>
                  <a:lnTo>
                    <a:pt x="123473" y="93202"/>
                  </a:lnTo>
                  <a:lnTo>
                    <a:pt x="157561" y="66179"/>
                  </a:lnTo>
                  <a:lnTo>
                    <a:pt x="194718" y="43286"/>
                  </a:lnTo>
                  <a:lnTo>
                    <a:pt x="234596" y="24872"/>
                  </a:lnTo>
                  <a:lnTo>
                    <a:pt x="276848" y="11287"/>
                  </a:lnTo>
                  <a:lnTo>
                    <a:pt x="321124" y="2880"/>
                  </a:lnTo>
                  <a:lnTo>
                    <a:pt x="367079" y="0"/>
                  </a:lnTo>
                  <a:lnTo>
                    <a:pt x="3066839" y="0"/>
                  </a:lnTo>
                  <a:lnTo>
                    <a:pt x="3112794" y="2880"/>
                  </a:lnTo>
                  <a:lnTo>
                    <a:pt x="3157071" y="11287"/>
                  </a:lnTo>
                  <a:lnTo>
                    <a:pt x="3199322" y="24872"/>
                  </a:lnTo>
                  <a:lnTo>
                    <a:pt x="3239200" y="43286"/>
                  </a:lnTo>
                  <a:lnTo>
                    <a:pt x="3276357" y="66179"/>
                  </a:lnTo>
                  <a:lnTo>
                    <a:pt x="3310445" y="93202"/>
                  </a:lnTo>
                  <a:lnTo>
                    <a:pt x="3341117" y="124005"/>
                  </a:lnTo>
                  <a:lnTo>
                    <a:pt x="3368024" y="158240"/>
                  </a:lnTo>
                  <a:lnTo>
                    <a:pt x="3390818" y="195558"/>
                  </a:lnTo>
                  <a:lnTo>
                    <a:pt x="3409153" y="235608"/>
                  </a:lnTo>
                  <a:lnTo>
                    <a:pt x="3422680" y="278041"/>
                  </a:lnTo>
                  <a:lnTo>
                    <a:pt x="3431051" y="322509"/>
                  </a:lnTo>
                  <a:lnTo>
                    <a:pt x="3433919" y="368661"/>
                  </a:lnTo>
                  <a:lnTo>
                    <a:pt x="3433919" y="2998494"/>
                  </a:lnTo>
                  <a:lnTo>
                    <a:pt x="3431051" y="3044647"/>
                  </a:lnTo>
                  <a:lnTo>
                    <a:pt x="3422680" y="3089115"/>
                  </a:lnTo>
                  <a:lnTo>
                    <a:pt x="3409153" y="3131548"/>
                  </a:lnTo>
                  <a:lnTo>
                    <a:pt x="3390818" y="3171598"/>
                  </a:lnTo>
                  <a:lnTo>
                    <a:pt x="3368024" y="3208915"/>
                  </a:lnTo>
                  <a:lnTo>
                    <a:pt x="3341117" y="3243150"/>
                  </a:lnTo>
                  <a:lnTo>
                    <a:pt x="3310445" y="3273954"/>
                  </a:lnTo>
                  <a:lnTo>
                    <a:pt x="3276357" y="3300977"/>
                  </a:lnTo>
                  <a:lnTo>
                    <a:pt x="3239200" y="3323870"/>
                  </a:lnTo>
                  <a:lnTo>
                    <a:pt x="3199322" y="3342284"/>
                  </a:lnTo>
                  <a:lnTo>
                    <a:pt x="3157071" y="3355869"/>
                  </a:lnTo>
                  <a:lnTo>
                    <a:pt x="3112794" y="3364276"/>
                  </a:lnTo>
                  <a:lnTo>
                    <a:pt x="3066839" y="336715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606497" y="4515269"/>
              <a:ext cx="942975" cy="942975"/>
            </a:xfrm>
            <a:custGeom>
              <a:avLst/>
              <a:gdLst/>
              <a:ahLst/>
              <a:cxnLst/>
              <a:rect l="l" t="t" r="r" b="b"/>
              <a:pathLst>
                <a:path w="942975" h="942975">
                  <a:moveTo>
                    <a:pt x="942974" y="471487"/>
                  </a:moveTo>
                  <a:lnTo>
                    <a:pt x="940704" y="517701"/>
                  </a:lnTo>
                  <a:lnTo>
                    <a:pt x="933915" y="563470"/>
                  </a:lnTo>
                  <a:lnTo>
                    <a:pt x="922672" y="608353"/>
                  </a:lnTo>
                  <a:lnTo>
                    <a:pt x="907084" y="651917"/>
                  </a:lnTo>
                  <a:lnTo>
                    <a:pt x="887302" y="693745"/>
                  </a:lnTo>
                  <a:lnTo>
                    <a:pt x="863514" y="733431"/>
                  </a:lnTo>
                  <a:lnTo>
                    <a:pt x="835952" y="770595"/>
                  </a:lnTo>
                  <a:lnTo>
                    <a:pt x="804879" y="804879"/>
                  </a:lnTo>
                  <a:lnTo>
                    <a:pt x="770595" y="835952"/>
                  </a:lnTo>
                  <a:lnTo>
                    <a:pt x="733431" y="863515"/>
                  </a:lnTo>
                  <a:lnTo>
                    <a:pt x="693745" y="887302"/>
                  </a:lnTo>
                  <a:lnTo>
                    <a:pt x="651917" y="907085"/>
                  </a:lnTo>
                  <a:lnTo>
                    <a:pt x="608353" y="922672"/>
                  </a:lnTo>
                  <a:lnTo>
                    <a:pt x="563470" y="933915"/>
                  </a:lnTo>
                  <a:lnTo>
                    <a:pt x="517701" y="940704"/>
                  </a:lnTo>
                  <a:lnTo>
                    <a:pt x="471487" y="942974"/>
                  </a:lnTo>
                  <a:lnTo>
                    <a:pt x="459913" y="942833"/>
                  </a:lnTo>
                  <a:lnTo>
                    <a:pt x="413768" y="939428"/>
                  </a:lnTo>
                  <a:lnTo>
                    <a:pt x="368180" y="931518"/>
                  </a:lnTo>
                  <a:lnTo>
                    <a:pt x="323587" y="919177"/>
                  </a:lnTo>
                  <a:lnTo>
                    <a:pt x="280417" y="902524"/>
                  </a:lnTo>
                  <a:lnTo>
                    <a:pt x="239089" y="881721"/>
                  </a:lnTo>
                  <a:lnTo>
                    <a:pt x="199998" y="856966"/>
                  </a:lnTo>
                  <a:lnTo>
                    <a:pt x="163521" y="828499"/>
                  </a:lnTo>
                  <a:lnTo>
                    <a:pt x="130011" y="796594"/>
                  </a:lnTo>
                  <a:lnTo>
                    <a:pt x="99789" y="761558"/>
                  </a:lnTo>
                  <a:lnTo>
                    <a:pt x="73147" y="723729"/>
                  </a:lnTo>
                  <a:lnTo>
                    <a:pt x="50341" y="683470"/>
                  </a:lnTo>
                  <a:lnTo>
                    <a:pt x="31591" y="641170"/>
                  </a:lnTo>
                  <a:lnTo>
                    <a:pt x="17078" y="597235"/>
                  </a:lnTo>
                  <a:lnTo>
                    <a:pt x="6940" y="552090"/>
                  </a:lnTo>
                  <a:lnTo>
                    <a:pt x="1277" y="506168"/>
                  </a:lnTo>
                  <a:lnTo>
                    <a:pt x="0" y="471487"/>
                  </a:lnTo>
                  <a:lnTo>
                    <a:pt x="141" y="459913"/>
                  </a:lnTo>
                  <a:lnTo>
                    <a:pt x="3546" y="413768"/>
                  </a:lnTo>
                  <a:lnTo>
                    <a:pt x="11456" y="368180"/>
                  </a:lnTo>
                  <a:lnTo>
                    <a:pt x="23797" y="323587"/>
                  </a:lnTo>
                  <a:lnTo>
                    <a:pt x="40450" y="280418"/>
                  </a:lnTo>
                  <a:lnTo>
                    <a:pt x="61253" y="239089"/>
                  </a:lnTo>
                  <a:lnTo>
                    <a:pt x="86008" y="199998"/>
                  </a:lnTo>
                  <a:lnTo>
                    <a:pt x="114475" y="163521"/>
                  </a:lnTo>
                  <a:lnTo>
                    <a:pt x="146380" y="130011"/>
                  </a:lnTo>
                  <a:lnTo>
                    <a:pt x="181416" y="99789"/>
                  </a:lnTo>
                  <a:lnTo>
                    <a:pt x="219245" y="73147"/>
                  </a:lnTo>
                  <a:lnTo>
                    <a:pt x="259504" y="50341"/>
                  </a:lnTo>
                  <a:lnTo>
                    <a:pt x="301804" y="31591"/>
                  </a:lnTo>
                  <a:lnTo>
                    <a:pt x="345739" y="17078"/>
                  </a:lnTo>
                  <a:lnTo>
                    <a:pt x="390884" y="6940"/>
                  </a:lnTo>
                  <a:lnTo>
                    <a:pt x="436806" y="1277"/>
                  </a:lnTo>
                  <a:lnTo>
                    <a:pt x="471487" y="0"/>
                  </a:lnTo>
                  <a:lnTo>
                    <a:pt x="483061" y="141"/>
                  </a:lnTo>
                  <a:lnTo>
                    <a:pt x="529206" y="3546"/>
                  </a:lnTo>
                  <a:lnTo>
                    <a:pt x="574794" y="11456"/>
                  </a:lnTo>
                  <a:lnTo>
                    <a:pt x="619387" y="23797"/>
                  </a:lnTo>
                  <a:lnTo>
                    <a:pt x="662556" y="40450"/>
                  </a:lnTo>
                  <a:lnTo>
                    <a:pt x="703885" y="61254"/>
                  </a:lnTo>
                  <a:lnTo>
                    <a:pt x="742976" y="86008"/>
                  </a:lnTo>
                  <a:lnTo>
                    <a:pt x="779453" y="114475"/>
                  </a:lnTo>
                  <a:lnTo>
                    <a:pt x="812963" y="146380"/>
                  </a:lnTo>
                  <a:lnTo>
                    <a:pt x="843185" y="181416"/>
                  </a:lnTo>
                  <a:lnTo>
                    <a:pt x="869827" y="219245"/>
                  </a:lnTo>
                  <a:lnTo>
                    <a:pt x="892633" y="259504"/>
                  </a:lnTo>
                  <a:lnTo>
                    <a:pt x="911383" y="301804"/>
                  </a:lnTo>
                  <a:lnTo>
                    <a:pt x="925896" y="345739"/>
                  </a:lnTo>
                  <a:lnTo>
                    <a:pt x="936034" y="390884"/>
                  </a:lnTo>
                  <a:lnTo>
                    <a:pt x="941697" y="436806"/>
                  </a:lnTo>
                  <a:lnTo>
                    <a:pt x="942974" y="471487"/>
                  </a:lnTo>
                  <a:close/>
                </a:path>
              </a:pathLst>
            </a:custGeom>
            <a:solidFill>
              <a:srgbClr val="F5A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2158017" y="5845857"/>
            <a:ext cx="1844039" cy="7302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70815">
              <a:lnSpc>
                <a:spcPct val="115599"/>
              </a:lnSpc>
              <a:spcBef>
                <a:spcPts val="100"/>
              </a:spcBef>
            </a:pPr>
            <a:r>
              <a:rPr sz="2000" spc="30" dirty="0">
                <a:solidFill>
                  <a:srgbClr val="13110E"/>
                </a:solidFill>
                <a:latin typeface="Arial"/>
                <a:cs typeface="Arial"/>
              </a:rPr>
              <a:t>Antecedente  </a:t>
            </a:r>
            <a:r>
              <a:rPr sz="2000" spc="40" dirty="0">
                <a:solidFill>
                  <a:srgbClr val="13110E"/>
                </a:solidFill>
                <a:latin typeface="Arial"/>
                <a:cs typeface="Arial"/>
              </a:rPr>
              <a:t>Internacional</a:t>
            </a:r>
            <a:r>
              <a:rPr sz="2000" spc="-45" dirty="0">
                <a:solidFill>
                  <a:srgbClr val="13110E"/>
                </a:solidFill>
                <a:latin typeface="Arial"/>
                <a:cs typeface="Arial"/>
              </a:rPr>
              <a:t> </a:t>
            </a:r>
            <a:r>
              <a:rPr sz="2000" spc="5" dirty="0">
                <a:solidFill>
                  <a:srgbClr val="13110E"/>
                </a:solidFill>
                <a:latin typeface="Arial"/>
                <a:cs typeface="Arial"/>
              </a:rPr>
              <a:t>1.</a:t>
            </a:r>
            <a:endParaRPr sz="20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938833" y="4667470"/>
            <a:ext cx="2825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15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360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5404909" y="4515269"/>
            <a:ext cx="3434079" cy="3837304"/>
            <a:chOff x="5404909" y="4515269"/>
            <a:chExt cx="3434079" cy="3837304"/>
          </a:xfrm>
        </p:grpSpPr>
        <p:sp>
          <p:nvSpPr>
            <p:cNvPr id="9" name="object 9"/>
            <p:cNvSpPr/>
            <p:nvPr/>
          </p:nvSpPr>
          <p:spPr>
            <a:xfrm>
              <a:off x="5404909" y="4984970"/>
              <a:ext cx="3434079" cy="3367404"/>
            </a:xfrm>
            <a:custGeom>
              <a:avLst/>
              <a:gdLst/>
              <a:ahLst/>
              <a:cxnLst/>
              <a:rect l="l" t="t" r="r" b="b"/>
              <a:pathLst>
                <a:path w="3434079" h="3367404">
                  <a:moveTo>
                    <a:pt x="3066839" y="3367156"/>
                  </a:moveTo>
                  <a:lnTo>
                    <a:pt x="367079" y="3367156"/>
                  </a:lnTo>
                  <a:lnTo>
                    <a:pt x="321124" y="3364276"/>
                  </a:lnTo>
                  <a:lnTo>
                    <a:pt x="276848" y="3355869"/>
                  </a:lnTo>
                  <a:lnTo>
                    <a:pt x="234596" y="3342284"/>
                  </a:lnTo>
                  <a:lnTo>
                    <a:pt x="194718" y="3323870"/>
                  </a:lnTo>
                  <a:lnTo>
                    <a:pt x="157561" y="3300977"/>
                  </a:lnTo>
                  <a:lnTo>
                    <a:pt x="123473" y="3273954"/>
                  </a:lnTo>
                  <a:lnTo>
                    <a:pt x="92802" y="3243150"/>
                  </a:lnTo>
                  <a:lnTo>
                    <a:pt x="65895" y="3208915"/>
                  </a:lnTo>
                  <a:lnTo>
                    <a:pt x="43100" y="3171598"/>
                  </a:lnTo>
                  <a:lnTo>
                    <a:pt x="24765" y="3131548"/>
                  </a:lnTo>
                  <a:lnTo>
                    <a:pt x="11238" y="3089115"/>
                  </a:lnTo>
                  <a:lnTo>
                    <a:pt x="2867" y="3044647"/>
                  </a:lnTo>
                  <a:lnTo>
                    <a:pt x="0" y="2998494"/>
                  </a:lnTo>
                  <a:lnTo>
                    <a:pt x="0" y="368661"/>
                  </a:lnTo>
                  <a:lnTo>
                    <a:pt x="2867" y="322509"/>
                  </a:lnTo>
                  <a:lnTo>
                    <a:pt x="11238" y="278041"/>
                  </a:lnTo>
                  <a:lnTo>
                    <a:pt x="24765" y="235608"/>
                  </a:lnTo>
                  <a:lnTo>
                    <a:pt x="43100" y="195558"/>
                  </a:lnTo>
                  <a:lnTo>
                    <a:pt x="65895" y="158240"/>
                  </a:lnTo>
                  <a:lnTo>
                    <a:pt x="92802" y="124005"/>
                  </a:lnTo>
                  <a:lnTo>
                    <a:pt x="123473" y="93202"/>
                  </a:lnTo>
                  <a:lnTo>
                    <a:pt x="157561" y="66179"/>
                  </a:lnTo>
                  <a:lnTo>
                    <a:pt x="194718" y="43286"/>
                  </a:lnTo>
                  <a:lnTo>
                    <a:pt x="234596" y="24872"/>
                  </a:lnTo>
                  <a:lnTo>
                    <a:pt x="276848" y="11287"/>
                  </a:lnTo>
                  <a:lnTo>
                    <a:pt x="321124" y="2880"/>
                  </a:lnTo>
                  <a:lnTo>
                    <a:pt x="367079" y="0"/>
                  </a:lnTo>
                  <a:lnTo>
                    <a:pt x="3066839" y="0"/>
                  </a:lnTo>
                  <a:lnTo>
                    <a:pt x="3112794" y="2880"/>
                  </a:lnTo>
                  <a:lnTo>
                    <a:pt x="3157071" y="11287"/>
                  </a:lnTo>
                  <a:lnTo>
                    <a:pt x="3199322" y="24872"/>
                  </a:lnTo>
                  <a:lnTo>
                    <a:pt x="3239200" y="43286"/>
                  </a:lnTo>
                  <a:lnTo>
                    <a:pt x="3276357" y="66179"/>
                  </a:lnTo>
                  <a:lnTo>
                    <a:pt x="3310445" y="93202"/>
                  </a:lnTo>
                  <a:lnTo>
                    <a:pt x="3341117" y="124005"/>
                  </a:lnTo>
                  <a:lnTo>
                    <a:pt x="3368024" y="158240"/>
                  </a:lnTo>
                  <a:lnTo>
                    <a:pt x="3390818" y="195558"/>
                  </a:lnTo>
                  <a:lnTo>
                    <a:pt x="3409153" y="235608"/>
                  </a:lnTo>
                  <a:lnTo>
                    <a:pt x="3422680" y="278041"/>
                  </a:lnTo>
                  <a:lnTo>
                    <a:pt x="3431051" y="322509"/>
                  </a:lnTo>
                  <a:lnTo>
                    <a:pt x="3433919" y="368661"/>
                  </a:lnTo>
                  <a:lnTo>
                    <a:pt x="3433919" y="2998494"/>
                  </a:lnTo>
                  <a:lnTo>
                    <a:pt x="3431051" y="3044647"/>
                  </a:lnTo>
                  <a:lnTo>
                    <a:pt x="3422680" y="3089115"/>
                  </a:lnTo>
                  <a:lnTo>
                    <a:pt x="3409153" y="3131548"/>
                  </a:lnTo>
                  <a:lnTo>
                    <a:pt x="3390818" y="3171598"/>
                  </a:lnTo>
                  <a:lnTo>
                    <a:pt x="3368024" y="3208915"/>
                  </a:lnTo>
                  <a:lnTo>
                    <a:pt x="3341117" y="3243150"/>
                  </a:lnTo>
                  <a:lnTo>
                    <a:pt x="3310445" y="3273954"/>
                  </a:lnTo>
                  <a:lnTo>
                    <a:pt x="3276357" y="3300977"/>
                  </a:lnTo>
                  <a:lnTo>
                    <a:pt x="3239200" y="3323870"/>
                  </a:lnTo>
                  <a:lnTo>
                    <a:pt x="3199322" y="3342284"/>
                  </a:lnTo>
                  <a:lnTo>
                    <a:pt x="3157071" y="3355869"/>
                  </a:lnTo>
                  <a:lnTo>
                    <a:pt x="3112794" y="3364276"/>
                  </a:lnTo>
                  <a:lnTo>
                    <a:pt x="3066839" y="336715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652354" y="4515269"/>
              <a:ext cx="942975" cy="942975"/>
            </a:xfrm>
            <a:custGeom>
              <a:avLst/>
              <a:gdLst/>
              <a:ahLst/>
              <a:cxnLst/>
              <a:rect l="l" t="t" r="r" b="b"/>
              <a:pathLst>
                <a:path w="942975" h="942975">
                  <a:moveTo>
                    <a:pt x="942974" y="471487"/>
                  </a:moveTo>
                  <a:lnTo>
                    <a:pt x="940704" y="517701"/>
                  </a:lnTo>
                  <a:lnTo>
                    <a:pt x="933915" y="563470"/>
                  </a:lnTo>
                  <a:lnTo>
                    <a:pt x="922672" y="608353"/>
                  </a:lnTo>
                  <a:lnTo>
                    <a:pt x="907084" y="651917"/>
                  </a:lnTo>
                  <a:lnTo>
                    <a:pt x="887302" y="693745"/>
                  </a:lnTo>
                  <a:lnTo>
                    <a:pt x="863514" y="733431"/>
                  </a:lnTo>
                  <a:lnTo>
                    <a:pt x="835952" y="770595"/>
                  </a:lnTo>
                  <a:lnTo>
                    <a:pt x="804879" y="804879"/>
                  </a:lnTo>
                  <a:lnTo>
                    <a:pt x="770595" y="835952"/>
                  </a:lnTo>
                  <a:lnTo>
                    <a:pt x="733431" y="863515"/>
                  </a:lnTo>
                  <a:lnTo>
                    <a:pt x="693745" y="887302"/>
                  </a:lnTo>
                  <a:lnTo>
                    <a:pt x="651917" y="907085"/>
                  </a:lnTo>
                  <a:lnTo>
                    <a:pt x="608353" y="922672"/>
                  </a:lnTo>
                  <a:lnTo>
                    <a:pt x="563470" y="933915"/>
                  </a:lnTo>
                  <a:lnTo>
                    <a:pt x="517701" y="940704"/>
                  </a:lnTo>
                  <a:lnTo>
                    <a:pt x="471487" y="942974"/>
                  </a:lnTo>
                  <a:lnTo>
                    <a:pt x="459913" y="942833"/>
                  </a:lnTo>
                  <a:lnTo>
                    <a:pt x="413768" y="939428"/>
                  </a:lnTo>
                  <a:lnTo>
                    <a:pt x="368180" y="931518"/>
                  </a:lnTo>
                  <a:lnTo>
                    <a:pt x="323587" y="919177"/>
                  </a:lnTo>
                  <a:lnTo>
                    <a:pt x="280417" y="902524"/>
                  </a:lnTo>
                  <a:lnTo>
                    <a:pt x="239089" y="881721"/>
                  </a:lnTo>
                  <a:lnTo>
                    <a:pt x="199998" y="856966"/>
                  </a:lnTo>
                  <a:lnTo>
                    <a:pt x="163521" y="828499"/>
                  </a:lnTo>
                  <a:lnTo>
                    <a:pt x="130011" y="796594"/>
                  </a:lnTo>
                  <a:lnTo>
                    <a:pt x="99789" y="761558"/>
                  </a:lnTo>
                  <a:lnTo>
                    <a:pt x="73147" y="723729"/>
                  </a:lnTo>
                  <a:lnTo>
                    <a:pt x="50341" y="683470"/>
                  </a:lnTo>
                  <a:lnTo>
                    <a:pt x="31591" y="641170"/>
                  </a:lnTo>
                  <a:lnTo>
                    <a:pt x="17078" y="597235"/>
                  </a:lnTo>
                  <a:lnTo>
                    <a:pt x="6940" y="552090"/>
                  </a:lnTo>
                  <a:lnTo>
                    <a:pt x="1277" y="506168"/>
                  </a:lnTo>
                  <a:lnTo>
                    <a:pt x="0" y="471487"/>
                  </a:lnTo>
                  <a:lnTo>
                    <a:pt x="141" y="459913"/>
                  </a:lnTo>
                  <a:lnTo>
                    <a:pt x="3546" y="413768"/>
                  </a:lnTo>
                  <a:lnTo>
                    <a:pt x="11456" y="368180"/>
                  </a:lnTo>
                  <a:lnTo>
                    <a:pt x="23797" y="323587"/>
                  </a:lnTo>
                  <a:lnTo>
                    <a:pt x="40450" y="280418"/>
                  </a:lnTo>
                  <a:lnTo>
                    <a:pt x="61253" y="239089"/>
                  </a:lnTo>
                  <a:lnTo>
                    <a:pt x="86008" y="199998"/>
                  </a:lnTo>
                  <a:lnTo>
                    <a:pt x="114475" y="163521"/>
                  </a:lnTo>
                  <a:lnTo>
                    <a:pt x="146380" y="130011"/>
                  </a:lnTo>
                  <a:lnTo>
                    <a:pt x="181416" y="99789"/>
                  </a:lnTo>
                  <a:lnTo>
                    <a:pt x="219245" y="73147"/>
                  </a:lnTo>
                  <a:lnTo>
                    <a:pt x="259504" y="50341"/>
                  </a:lnTo>
                  <a:lnTo>
                    <a:pt x="301804" y="31591"/>
                  </a:lnTo>
                  <a:lnTo>
                    <a:pt x="345739" y="17078"/>
                  </a:lnTo>
                  <a:lnTo>
                    <a:pt x="390884" y="6940"/>
                  </a:lnTo>
                  <a:lnTo>
                    <a:pt x="436806" y="1277"/>
                  </a:lnTo>
                  <a:lnTo>
                    <a:pt x="471487" y="0"/>
                  </a:lnTo>
                  <a:lnTo>
                    <a:pt x="483061" y="141"/>
                  </a:lnTo>
                  <a:lnTo>
                    <a:pt x="529206" y="3546"/>
                  </a:lnTo>
                  <a:lnTo>
                    <a:pt x="574794" y="11456"/>
                  </a:lnTo>
                  <a:lnTo>
                    <a:pt x="619387" y="23797"/>
                  </a:lnTo>
                  <a:lnTo>
                    <a:pt x="662556" y="40450"/>
                  </a:lnTo>
                  <a:lnTo>
                    <a:pt x="703885" y="61254"/>
                  </a:lnTo>
                  <a:lnTo>
                    <a:pt x="742976" y="86008"/>
                  </a:lnTo>
                  <a:lnTo>
                    <a:pt x="779453" y="114475"/>
                  </a:lnTo>
                  <a:lnTo>
                    <a:pt x="812963" y="146380"/>
                  </a:lnTo>
                  <a:lnTo>
                    <a:pt x="843185" y="181416"/>
                  </a:lnTo>
                  <a:lnTo>
                    <a:pt x="869827" y="219245"/>
                  </a:lnTo>
                  <a:lnTo>
                    <a:pt x="892633" y="259504"/>
                  </a:lnTo>
                  <a:lnTo>
                    <a:pt x="911383" y="301804"/>
                  </a:lnTo>
                  <a:lnTo>
                    <a:pt x="925896" y="345739"/>
                  </a:lnTo>
                  <a:lnTo>
                    <a:pt x="936034" y="390884"/>
                  </a:lnTo>
                  <a:lnTo>
                    <a:pt x="941697" y="436806"/>
                  </a:lnTo>
                  <a:lnTo>
                    <a:pt x="942974" y="471487"/>
                  </a:lnTo>
                  <a:close/>
                </a:path>
              </a:pathLst>
            </a:custGeom>
            <a:solidFill>
              <a:srgbClr val="F5A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6239890" y="5845857"/>
            <a:ext cx="1772285" cy="7302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34620">
              <a:lnSpc>
                <a:spcPct val="115599"/>
              </a:lnSpc>
              <a:spcBef>
                <a:spcPts val="100"/>
              </a:spcBef>
            </a:pPr>
            <a:r>
              <a:rPr sz="2000" spc="30" dirty="0">
                <a:solidFill>
                  <a:srgbClr val="13110E"/>
                </a:solidFill>
                <a:latin typeface="Arial"/>
                <a:cs typeface="Arial"/>
              </a:rPr>
              <a:t>Antecedente  </a:t>
            </a:r>
            <a:r>
              <a:rPr sz="2000" spc="40" dirty="0">
                <a:solidFill>
                  <a:srgbClr val="13110E"/>
                </a:solidFill>
                <a:latin typeface="Arial"/>
                <a:cs typeface="Arial"/>
              </a:rPr>
              <a:t>Internacional</a:t>
            </a:r>
            <a:r>
              <a:rPr sz="2000" spc="-50" dirty="0">
                <a:solidFill>
                  <a:srgbClr val="13110E"/>
                </a:solidFill>
                <a:latin typeface="Arial"/>
                <a:cs typeface="Arial"/>
              </a:rPr>
              <a:t> </a:t>
            </a:r>
            <a:r>
              <a:rPr sz="2000" spc="10" dirty="0">
                <a:solidFill>
                  <a:srgbClr val="13110E"/>
                </a:solidFill>
                <a:latin typeface="Arial"/>
                <a:cs typeface="Arial"/>
              </a:rPr>
              <a:t>2</a:t>
            </a:r>
            <a:endParaRPr sz="20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984690" y="4667470"/>
            <a:ext cx="2825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15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3600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9450766" y="4515269"/>
            <a:ext cx="3434079" cy="3837304"/>
            <a:chOff x="9450766" y="4515269"/>
            <a:chExt cx="3434079" cy="3837304"/>
          </a:xfrm>
        </p:grpSpPr>
        <p:sp>
          <p:nvSpPr>
            <p:cNvPr id="14" name="object 14"/>
            <p:cNvSpPr/>
            <p:nvPr/>
          </p:nvSpPr>
          <p:spPr>
            <a:xfrm>
              <a:off x="9450766" y="4984970"/>
              <a:ext cx="3434079" cy="3367404"/>
            </a:xfrm>
            <a:custGeom>
              <a:avLst/>
              <a:gdLst/>
              <a:ahLst/>
              <a:cxnLst/>
              <a:rect l="l" t="t" r="r" b="b"/>
              <a:pathLst>
                <a:path w="3434079" h="3367404">
                  <a:moveTo>
                    <a:pt x="3066839" y="3367156"/>
                  </a:moveTo>
                  <a:lnTo>
                    <a:pt x="367079" y="3367156"/>
                  </a:lnTo>
                  <a:lnTo>
                    <a:pt x="321124" y="3364276"/>
                  </a:lnTo>
                  <a:lnTo>
                    <a:pt x="276848" y="3355869"/>
                  </a:lnTo>
                  <a:lnTo>
                    <a:pt x="234596" y="3342284"/>
                  </a:lnTo>
                  <a:lnTo>
                    <a:pt x="194718" y="3323870"/>
                  </a:lnTo>
                  <a:lnTo>
                    <a:pt x="157561" y="3300977"/>
                  </a:lnTo>
                  <a:lnTo>
                    <a:pt x="123473" y="3273954"/>
                  </a:lnTo>
                  <a:lnTo>
                    <a:pt x="92802" y="3243150"/>
                  </a:lnTo>
                  <a:lnTo>
                    <a:pt x="65895" y="3208915"/>
                  </a:lnTo>
                  <a:lnTo>
                    <a:pt x="43100" y="3171598"/>
                  </a:lnTo>
                  <a:lnTo>
                    <a:pt x="24765" y="3131548"/>
                  </a:lnTo>
                  <a:lnTo>
                    <a:pt x="11238" y="3089115"/>
                  </a:lnTo>
                  <a:lnTo>
                    <a:pt x="2867" y="3044647"/>
                  </a:lnTo>
                  <a:lnTo>
                    <a:pt x="0" y="2998494"/>
                  </a:lnTo>
                  <a:lnTo>
                    <a:pt x="0" y="368661"/>
                  </a:lnTo>
                  <a:lnTo>
                    <a:pt x="2867" y="322509"/>
                  </a:lnTo>
                  <a:lnTo>
                    <a:pt x="11238" y="278041"/>
                  </a:lnTo>
                  <a:lnTo>
                    <a:pt x="24765" y="235608"/>
                  </a:lnTo>
                  <a:lnTo>
                    <a:pt x="43100" y="195558"/>
                  </a:lnTo>
                  <a:lnTo>
                    <a:pt x="65895" y="158240"/>
                  </a:lnTo>
                  <a:lnTo>
                    <a:pt x="92802" y="124005"/>
                  </a:lnTo>
                  <a:lnTo>
                    <a:pt x="123473" y="93202"/>
                  </a:lnTo>
                  <a:lnTo>
                    <a:pt x="157561" y="66179"/>
                  </a:lnTo>
                  <a:lnTo>
                    <a:pt x="194718" y="43286"/>
                  </a:lnTo>
                  <a:lnTo>
                    <a:pt x="234596" y="24872"/>
                  </a:lnTo>
                  <a:lnTo>
                    <a:pt x="276848" y="11287"/>
                  </a:lnTo>
                  <a:lnTo>
                    <a:pt x="321124" y="2880"/>
                  </a:lnTo>
                  <a:lnTo>
                    <a:pt x="367079" y="0"/>
                  </a:lnTo>
                  <a:lnTo>
                    <a:pt x="3066839" y="0"/>
                  </a:lnTo>
                  <a:lnTo>
                    <a:pt x="3112794" y="2880"/>
                  </a:lnTo>
                  <a:lnTo>
                    <a:pt x="3157071" y="11287"/>
                  </a:lnTo>
                  <a:lnTo>
                    <a:pt x="3199322" y="24872"/>
                  </a:lnTo>
                  <a:lnTo>
                    <a:pt x="3239200" y="43286"/>
                  </a:lnTo>
                  <a:lnTo>
                    <a:pt x="3276357" y="66179"/>
                  </a:lnTo>
                  <a:lnTo>
                    <a:pt x="3310445" y="93202"/>
                  </a:lnTo>
                  <a:lnTo>
                    <a:pt x="3341117" y="124005"/>
                  </a:lnTo>
                  <a:lnTo>
                    <a:pt x="3368024" y="158240"/>
                  </a:lnTo>
                  <a:lnTo>
                    <a:pt x="3390818" y="195558"/>
                  </a:lnTo>
                  <a:lnTo>
                    <a:pt x="3409153" y="235608"/>
                  </a:lnTo>
                  <a:lnTo>
                    <a:pt x="3422680" y="278041"/>
                  </a:lnTo>
                  <a:lnTo>
                    <a:pt x="3431051" y="322509"/>
                  </a:lnTo>
                  <a:lnTo>
                    <a:pt x="3433919" y="368661"/>
                  </a:lnTo>
                  <a:lnTo>
                    <a:pt x="3433919" y="2998494"/>
                  </a:lnTo>
                  <a:lnTo>
                    <a:pt x="3431051" y="3044647"/>
                  </a:lnTo>
                  <a:lnTo>
                    <a:pt x="3422680" y="3089115"/>
                  </a:lnTo>
                  <a:lnTo>
                    <a:pt x="3409153" y="3131548"/>
                  </a:lnTo>
                  <a:lnTo>
                    <a:pt x="3390818" y="3171598"/>
                  </a:lnTo>
                  <a:lnTo>
                    <a:pt x="3368024" y="3208915"/>
                  </a:lnTo>
                  <a:lnTo>
                    <a:pt x="3341117" y="3243150"/>
                  </a:lnTo>
                  <a:lnTo>
                    <a:pt x="3310445" y="3273954"/>
                  </a:lnTo>
                  <a:lnTo>
                    <a:pt x="3276357" y="3300977"/>
                  </a:lnTo>
                  <a:lnTo>
                    <a:pt x="3239200" y="3323870"/>
                  </a:lnTo>
                  <a:lnTo>
                    <a:pt x="3199322" y="3342284"/>
                  </a:lnTo>
                  <a:lnTo>
                    <a:pt x="3157071" y="3355869"/>
                  </a:lnTo>
                  <a:lnTo>
                    <a:pt x="3112794" y="3364276"/>
                  </a:lnTo>
                  <a:lnTo>
                    <a:pt x="3066839" y="336715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0698211" y="4515269"/>
              <a:ext cx="942975" cy="942975"/>
            </a:xfrm>
            <a:custGeom>
              <a:avLst/>
              <a:gdLst/>
              <a:ahLst/>
              <a:cxnLst/>
              <a:rect l="l" t="t" r="r" b="b"/>
              <a:pathLst>
                <a:path w="942975" h="942975">
                  <a:moveTo>
                    <a:pt x="942974" y="471487"/>
                  </a:moveTo>
                  <a:lnTo>
                    <a:pt x="940704" y="517701"/>
                  </a:lnTo>
                  <a:lnTo>
                    <a:pt x="933915" y="563470"/>
                  </a:lnTo>
                  <a:lnTo>
                    <a:pt x="922672" y="608353"/>
                  </a:lnTo>
                  <a:lnTo>
                    <a:pt x="907084" y="651917"/>
                  </a:lnTo>
                  <a:lnTo>
                    <a:pt x="887302" y="693745"/>
                  </a:lnTo>
                  <a:lnTo>
                    <a:pt x="863514" y="733431"/>
                  </a:lnTo>
                  <a:lnTo>
                    <a:pt x="835952" y="770595"/>
                  </a:lnTo>
                  <a:lnTo>
                    <a:pt x="804879" y="804879"/>
                  </a:lnTo>
                  <a:lnTo>
                    <a:pt x="770595" y="835952"/>
                  </a:lnTo>
                  <a:lnTo>
                    <a:pt x="733431" y="863515"/>
                  </a:lnTo>
                  <a:lnTo>
                    <a:pt x="693745" y="887302"/>
                  </a:lnTo>
                  <a:lnTo>
                    <a:pt x="651917" y="907085"/>
                  </a:lnTo>
                  <a:lnTo>
                    <a:pt x="608353" y="922672"/>
                  </a:lnTo>
                  <a:lnTo>
                    <a:pt x="563470" y="933915"/>
                  </a:lnTo>
                  <a:lnTo>
                    <a:pt x="517701" y="940704"/>
                  </a:lnTo>
                  <a:lnTo>
                    <a:pt x="471487" y="942974"/>
                  </a:lnTo>
                  <a:lnTo>
                    <a:pt x="459913" y="942833"/>
                  </a:lnTo>
                  <a:lnTo>
                    <a:pt x="413768" y="939428"/>
                  </a:lnTo>
                  <a:lnTo>
                    <a:pt x="368180" y="931518"/>
                  </a:lnTo>
                  <a:lnTo>
                    <a:pt x="323587" y="919177"/>
                  </a:lnTo>
                  <a:lnTo>
                    <a:pt x="280417" y="902524"/>
                  </a:lnTo>
                  <a:lnTo>
                    <a:pt x="239089" y="881721"/>
                  </a:lnTo>
                  <a:lnTo>
                    <a:pt x="199998" y="856966"/>
                  </a:lnTo>
                  <a:lnTo>
                    <a:pt x="163521" y="828499"/>
                  </a:lnTo>
                  <a:lnTo>
                    <a:pt x="130011" y="796594"/>
                  </a:lnTo>
                  <a:lnTo>
                    <a:pt x="99789" y="761558"/>
                  </a:lnTo>
                  <a:lnTo>
                    <a:pt x="73147" y="723729"/>
                  </a:lnTo>
                  <a:lnTo>
                    <a:pt x="50341" y="683470"/>
                  </a:lnTo>
                  <a:lnTo>
                    <a:pt x="31591" y="641170"/>
                  </a:lnTo>
                  <a:lnTo>
                    <a:pt x="17078" y="597235"/>
                  </a:lnTo>
                  <a:lnTo>
                    <a:pt x="6940" y="552090"/>
                  </a:lnTo>
                  <a:lnTo>
                    <a:pt x="1277" y="506168"/>
                  </a:lnTo>
                  <a:lnTo>
                    <a:pt x="0" y="471487"/>
                  </a:lnTo>
                  <a:lnTo>
                    <a:pt x="141" y="459913"/>
                  </a:lnTo>
                  <a:lnTo>
                    <a:pt x="3546" y="413768"/>
                  </a:lnTo>
                  <a:lnTo>
                    <a:pt x="11456" y="368180"/>
                  </a:lnTo>
                  <a:lnTo>
                    <a:pt x="23797" y="323587"/>
                  </a:lnTo>
                  <a:lnTo>
                    <a:pt x="40450" y="280418"/>
                  </a:lnTo>
                  <a:lnTo>
                    <a:pt x="61253" y="239089"/>
                  </a:lnTo>
                  <a:lnTo>
                    <a:pt x="86008" y="199998"/>
                  </a:lnTo>
                  <a:lnTo>
                    <a:pt x="114475" y="163521"/>
                  </a:lnTo>
                  <a:lnTo>
                    <a:pt x="146380" y="130011"/>
                  </a:lnTo>
                  <a:lnTo>
                    <a:pt x="181416" y="99789"/>
                  </a:lnTo>
                  <a:lnTo>
                    <a:pt x="219245" y="73147"/>
                  </a:lnTo>
                  <a:lnTo>
                    <a:pt x="259504" y="50341"/>
                  </a:lnTo>
                  <a:lnTo>
                    <a:pt x="301804" y="31591"/>
                  </a:lnTo>
                  <a:lnTo>
                    <a:pt x="345739" y="17078"/>
                  </a:lnTo>
                  <a:lnTo>
                    <a:pt x="390884" y="6940"/>
                  </a:lnTo>
                  <a:lnTo>
                    <a:pt x="436806" y="1277"/>
                  </a:lnTo>
                  <a:lnTo>
                    <a:pt x="471487" y="0"/>
                  </a:lnTo>
                  <a:lnTo>
                    <a:pt x="483061" y="141"/>
                  </a:lnTo>
                  <a:lnTo>
                    <a:pt x="529206" y="3546"/>
                  </a:lnTo>
                  <a:lnTo>
                    <a:pt x="574794" y="11456"/>
                  </a:lnTo>
                  <a:lnTo>
                    <a:pt x="619387" y="23797"/>
                  </a:lnTo>
                  <a:lnTo>
                    <a:pt x="662556" y="40450"/>
                  </a:lnTo>
                  <a:lnTo>
                    <a:pt x="703885" y="61254"/>
                  </a:lnTo>
                  <a:lnTo>
                    <a:pt x="742976" y="86008"/>
                  </a:lnTo>
                  <a:lnTo>
                    <a:pt x="779453" y="114475"/>
                  </a:lnTo>
                  <a:lnTo>
                    <a:pt x="812963" y="146380"/>
                  </a:lnTo>
                  <a:lnTo>
                    <a:pt x="843185" y="181416"/>
                  </a:lnTo>
                  <a:lnTo>
                    <a:pt x="869827" y="219245"/>
                  </a:lnTo>
                  <a:lnTo>
                    <a:pt x="892633" y="259504"/>
                  </a:lnTo>
                  <a:lnTo>
                    <a:pt x="911383" y="301804"/>
                  </a:lnTo>
                  <a:lnTo>
                    <a:pt x="925896" y="345739"/>
                  </a:lnTo>
                  <a:lnTo>
                    <a:pt x="936034" y="390884"/>
                  </a:lnTo>
                  <a:lnTo>
                    <a:pt x="941697" y="436806"/>
                  </a:lnTo>
                  <a:lnTo>
                    <a:pt x="942974" y="471487"/>
                  </a:lnTo>
                  <a:close/>
                </a:path>
              </a:pathLst>
            </a:custGeom>
            <a:solidFill>
              <a:srgbClr val="F5A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9890610" y="5893558"/>
            <a:ext cx="282448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30" dirty="0">
                <a:solidFill>
                  <a:srgbClr val="13110E"/>
                </a:solidFill>
                <a:latin typeface="Arial"/>
                <a:cs typeface="Arial"/>
              </a:rPr>
              <a:t>Antecedente </a:t>
            </a:r>
            <a:r>
              <a:rPr sz="2000" spc="40" dirty="0">
                <a:solidFill>
                  <a:srgbClr val="13110E"/>
                </a:solidFill>
                <a:latin typeface="Arial"/>
                <a:cs typeface="Arial"/>
              </a:rPr>
              <a:t>Nacional</a:t>
            </a:r>
            <a:r>
              <a:rPr sz="2000" spc="-65" dirty="0">
                <a:solidFill>
                  <a:srgbClr val="13110E"/>
                </a:solidFill>
                <a:latin typeface="Arial"/>
                <a:cs typeface="Arial"/>
              </a:rPr>
              <a:t> </a:t>
            </a:r>
            <a:r>
              <a:rPr sz="2000" spc="10" dirty="0">
                <a:solidFill>
                  <a:srgbClr val="13110E"/>
                </a:solidFill>
                <a:latin typeface="Arial"/>
                <a:cs typeface="Arial"/>
              </a:rPr>
              <a:t>1</a:t>
            </a:r>
            <a:endParaRPr sz="20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1030546" y="4667470"/>
            <a:ext cx="2825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15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endParaRPr sz="3600">
              <a:latin typeface="Arial"/>
              <a:cs typeface="Arial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13496624" y="4515269"/>
            <a:ext cx="3434079" cy="3837304"/>
            <a:chOff x="13496624" y="4515269"/>
            <a:chExt cx="3434079" cy="3837304"/>
          </a:xfrm>
        </p:grpSpPr>
        <p:sp>
          <p:nvSpPr>
            <p:cNvPr id="19" name="object 19"/>
            <p:cNvSpPr/>
            <p:nvPr/>
          </p:nvSpPr>
          <p:spPr>
            <a:xfrm>
              <a:off x="13496624" y="4984970"/>
              <a:ext cx="3434079" cy="3367404"/>
            </a:xfrm>
            <a:custGeom>
              <a:avLst/>
              <a:gdLst/>
              <a:ahLst/>
              <a:cxnLst/>
              <a:rect l="l" t="t" r="r" b="b"/>
              <a:pathLst>
                <a:path w="3434080" h="3367404">
                  <a:moveTo>
                    <a:pt x="3066839" y="3367156"/>
                  </a:moveTo>
                  <a:lnTo>
                    <a:pt x="367079" y="3367156"/>
                  </a:lnTo>
                  <a:lnTo>
                    <a:pt x="321124" y="3364276"/>
                  </a:lnTo>
                  <a:lnTo>
                    <a:pt x="276848" y="3355869"/>
                  </a:lnTo>
                  <a:lnTo>
                    <a:pt x="234596" y="3342284"/>
                  </a:lnTo>
                  <a:lnTo>
                    <a:pt x="194718" y="3323870"/>
                  </a:lnTo>
                  <a:lnTo>
                    <a:pt x="157561" y="3300977"/>
                  </a:lnTo>
                  <a:lnTo>
                    <a:pt x="123473" y="3273954"/>
                  </a:lnTo>
                  <a:lnTo>
                    <a:pt x="92802" y="3243150"/>
                  </a:lnTo>
                  <a:lnTo>
                    <a:pt x="65895" y="3208915"/>
                  </a:lnTo>
                  <a:lnTo>
                    <a:pt x="43100" y="3171598"/>
                  </a:lnTo>
                  <a:lnTo>
                    <a:pt x="24765" y="3131548"/>
                  </a:lnTo>
                  <a:lnTo>
                    <a:pt x="11238" y="3089115"/>
                  </a:lnTo>
                  <a:lnTo>
                    <a:pt x="2867" y="3044647"/>
                  </a:lnTo>
                  <a:lnTo>
                    <a:pt x="0" y="2998494"/>
                  </a:lnTo>
                  <a:lnTo>
                    <a:pt x="0" y="368661"/>
                  </a:lnTo>
                  <a:lnTo>
                    <a:pt x="2867" y="322509"/>
                  </a:lnTo>
                  <a:lnTo>
                    <a:pt x="11238" y="278041"/>
                  </a:lnTo>
                  <a:lnTo>
                    <a:pt x="24765" y="235608"/>
                  </a:lnTo>
                  <a:lnTo>
                    <a:pt x="43100" y="195558"/>
                  </a:lnTo>
                  <a:lnTo>
                    <a:pt x="65895" y="158240"/>
                  </a:lnTo>
                  <a:lnTo>
                    <a:pt x="92802" y="124005"/>
                  </a:lnTo>
                  <a:lnTo>
                    <a:pt x="123473" y="93202"/>
                  </a:lnTo>
                  <a:lnTo>
                    <a:pt x="157561" y="66179"/>
                  </a:lnTo>
                  <a:lnTo>
                    <a:pt x="194718" y="43286"/>
                  </a:lnTo>
                  <a:lnTo>
                    <a:pt x="234596" y="24872"/>
                  </a:lnTo>
                  <a:lnTo>
                    <a:pt x="276848" y="11287"/>
                  </a:lnTo>
                  <a:lnTo>
                    <a:pt x="321124" y="2880"/>
                  </a:lnTo>
                  <a:lnTo>
                    <a:pt x="367079" y="0"/>
                  </a:lnTo>
                  <a:lnTo>
                    <a:pt x="3066839" y="0"/>
                  </a:lnTo>
                  <a:lnTo>
                    <a:pt x="3112794" y="2880"/>
                  </a:lnTo>
                  <a:lnTo>
                    <a:pt x="3157071" y="11287"/>
                  </a:lnTo>
                  <a:lnTo>
                    <a:pt x="3199322" y="24872"/>
                  </a:lnTo>
                  <a:lnTo>
                    <a:pt x="3239200" y="43286"/>
                  </a:lnTo>
                  <a:lnTo>
                    <a:pt x="3276357" y="66179"/>
                  </a:lnTo>
                  <a:lnTo>
                    <a:pt x="3310445" y="93202"/>
                  </a:lnTo>
                  <a:lnTo>
                    <a:pt x="3341117" y="124005"/>
                  </a:lnTo>
                  <a:lnTo>
                    <a:pt x="3368024" y="158240"/>
                  </a:lnTo>
                  <a:lnTo>
                    <a:pt x="3390818" y="195558"/>
                  </a:lnTo>
                  <a:lnTo>
                    <a:pt x="3409153" y="235608"/>
                  </a:lnTo>
                  <a:lnTo>
                    <a:pt x="3422680" y="278041"/>
                  </a:lnTo>
                  <a:lnTo>
                    <a:pt x="3431051" y="322509"/>
                  </a:lnTo>
                  <a:lnTo>
                    <a:pt x="3433919" y="368661"/>
                  </a:lnTo>
                  <a:lnTo>
                    <a:pt x="3433919" y="2998494"/>
                  </a:lnTo>
                  <a:lnTo>
                    <a:pt x="3431051" y="3044647"/>
                  </a:lnTo>
                  <a:lnTo>
                    <a:pt x="3422680" y="3089115"/>
                  </a:lnTo>
                  <a:lnTo>
                    <a:pt x="3409153" y="3131548"/>
                  </a:lnTo>
                  <a:lnTo>
                    <a:pt x="3390818" y="3171598"/>
                  </a:lnTo>
                  <a:lnTo>
                    <a:pt x="3368024" y="3208915"/>
                  </a:lnTo>
                  <a:lnTo>
                    <a:pt x="3341117" y="3243150"/>
                  </a:lnTo>
                  <a:lnTo>
                    <a:pt x="3310445" y="3273954"/>
                  </a:lnTo>
                  <a:lnTo>
                    <a:pt x="3276357" y="3300977"/>
                  </a:lnTo>
                  <a:lnTo>
                    <a:pt x="3239200" y="3323870"/>
                  </a:lnTo>
                  <a:lnTo>
                    <a:pt x="3199322" y="3342284"/>
                  </a:lnTo>
                  <a:lnTo>
                    <a:pt x="3157071" y="3355869"/>
                  </a:lnTo>
                  <a:lnTo>
                    <a:pt x="3112794" y="3364276"/>
                  </a:lnTo>
                  <a:lnTo>
                    <a:pt x="3066839" y="336715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4744070" y="4515269"/>
              <a:ext cx="942975" cy="942975"/>
            </a:xfrm>
            <a:custGeom>
              <a:avLst/>
              <a:gdLst/>
              <a:ahLst/>
              <a:cxnLst/>
              <a:rect l="l" t="t" r="r" b="b"/>
              <a:pathLst>
                <a:path w="942975" h="942975">
                  <a:moveTo>
                    <a:pt x="942974" y="471487"/>
                  </a:moveTo>
                  <a:lnTo>
                    <a:pt x="940704" y="517701"/>
                  </a:lnTo>
                  <a:lnTo>
                    <a:pt x="933915" y="563470"/>
                  </a:lnTo>
                  <a:lnTo>
                    <a:pt x="922672" y="608353"/>
                  </a:lnTo>
                  <a:lnTo>
                    <a:pt x="907084" y="651917"/>
                  </a:lnTo>
                  <a:lnTo>
                    <a:pt x="887302" y="693745"/>
                  </a:lnTo>
                  <a:lnTo>
                    <a:pt x="863514" y="733431"/>
                  </a:lnTo>
                  <a:lnTo>
                    <a:pt x="835952" y="770595"/>
                  </a:lnTo>
                  <a:lnTo>
                    <a:pt x="804879" y="804879"/>
                  </a:lnTo>
                  <a:lnTo>
                    <a:pt x="770595" y="835952"/>
                  </a:lnTo>
                  <a:lnTo>
                    <a:pt x="733431" y="863515"/>
                  </a:lnTo>
                  <a:lnTo>
                    <a:pt x="693745" y="887302"/>
                  </a:lnTo>
                  <a:lnTo>
                    <a:pt x="651917" y="907085"/>
                  </a:lnTo>
                  <a:lnTo>
                    <a:pt x="608353" y="922672"/>
                  </a:lnTo>
                  <a:lnTo>
                    <a:pt x="563470" y="933915"/>
                  </a:lnTo>
                  <a:lnTo>
                    <a:pt x="517701" y="940704"/>
                  </a:lnTo>
                  <a:lnTo>
                    <a:pt x="471487" y="942974"/>
                  </a:lnTo>
                  <a:lnTo>
                    <a:pt x="459913" y="942833"/>
                  </a:lnTo>
                  <a:lnTo>
                    <a:pt x="413768" y="939428"/>
                  </a:lnTo>
                  <a:lnTo>
                    <a:pt x="368180" y="931518"/>
                  </a:lnTo>
                  <a:lnTo>
                    <a:pt x="323587" y="919177"/>
                  </a:lnTo>
                  <a:lnTo>
                    <a:pt x="280417" y="902524"/>
                  </a:lnTo>
                  <a:lnTo>
                    <a:pt x="239089" y="881721"/>
                  </a:lnTo>
                  <a:lnTo>
                    <a:pt x="199998" y="856966"/>
                  </a:lnTo>
                  <a:lnTo>
                    <a:pt x="163521" y="828499"/>
                  </a:lnTo>
                  <a:lnTo>
                    <a:pt x="130011" y="796594"/>
                  </a:lnTo>
                  <a:lnTo>
                    <a:pt x="99789" y="761558"/>
                  </a:lnTo>
                  <a:lnTo>
                    <a:pt x="73147" y="723729"/>
                  </a:lnTo>
                  <a:lnTo>
                    <a:pt x="50341" y="683470"/>
                  </a:lnTo>
                  <a:lnTo>
                    <a:pt x="31591" y="641170"/>
                  </a:lnTo>
                  <a:lnTo>
                    <a:pt x="17078" y="597235"/>
                  </a:lnTo>
                  <a:lnTo>
                    <a:pt x="6940" y="552090"/>
                  </a:lnTo>
                  <a:lnTo>
                    <a:pt x="1277" y="506168"/>
                  </a:lnTo>
                  <a:lnTo>
                    <a:pt x="0" y="471487"/>
                  </a:lnTo>
                  <a:lnTo>
                    <a:pt x="141" y="459913"/>
                  </a:lnTo>
                  <a:lnTo>
                    <a:pt x="3546" y="413768"/>
                  </a:lnTo>
                  <a:lnTo>
                    <a:pt x="11456" y="368180"/>
                  </a:lnTo>
                  <a:lnTo>
                    <a:pt x="23797" y="323587"/>
                  </a:lnTo>
                  <a:lnTo>
                    <a:pt x="40450" y="280418"/>
                  </a:lnTo>
                  <a:lnTo>
                    <a:pt x="61253" y="239089"/>
                  </a:lnTo>
                  <a:lnTo>
                    <a:pt x="86008" y="199998"/>
                  </a:lnTo>
                  <a:lnTo>
                    <a:pt x="114475" y="163521"/>
                  </a:lnTo>
                  <a:lnTo>
                    <a:pt x="146380" y="130011"/>
                  </a:lnTo>
                  <a:lnTo>
                    <a:pt x="181416" y="99789"/>
                  </a:lnTo>
                  <a:lnTo>
                    <a:pt x="219245" y="73147"/>
                  </a:lnTo>
                  <a:lnTo>
                    <a:pt x="259504" y="50341"/>
                  </a:lnTo>
                  <a:lnTo>
                    <a:pt x="301804" y="31591"/>
                  </a:lnTo>
                  <a:lnTo>
                    <a:pt x="345739" y="17078"/>
                  </a:lnTo>
                  <a:lnTo>
                    <a:pt x="390884" y="6940"/>
                  </a:lnTo>
                  <a:lnTo>
                    <a:pt x="436806" y="1277"/>
                  </a:lnTo>
                  <a:lnTo>
                    <a:pt x="471487" y="0"/>
                  </a:lnTo>
                  <a:lnTo>
                    <a:pt x="483061" y="141"/>
                  </a:lnTo>
                  <a:lnTo>
                    <a:pt x="529206" y="3546"/>
                  </a:lnTo>
                  <a:lnTo>
                    <a:pt x="574794" y="11456"/>
                  </a:lnTo>
                  <a:lnTo>
                    <a:pt x="619387" y="23797"/>
                  </a:lnTo>
                  <a:lnTo>
                    <a:pt x="662556" y="40450"/>
                  </a:lnTo>
                  <a:lnTo>
                    <a:pt x="703885" y="61254"/>
                  </a:lnTo>
                  <a:lnTo>
                    <a:pt x="742976" y="86008"/>
                  </a:lnTo>
                  <a:lnTo>
                    <a:pt x="779453" y="114475"/>
                  </a:lnTo>
                  <a:lnTo>
                    <a:pt x="812963" y="146380"/>
                  </a:lnTo>
                  <a:lnTo>
                    <a:pt x="843185" y="181416"/>
                  </a:lnTo>
                  <a:lnTo>
                    <a:pt x="869827" y="219245"/>
                  </a:lnTo>
                  <a:lnTo>
                    <a:pt x="892633" y="259504"/>
                  </a:lnTo>
                  <a:lnTo>
                    <a:pt x="911383" y="301804"/>
                  </a:lnTo>
                  <a:lnTo>
                    <a:pt x="925896" y="345739"/>
                  </a:lnTo>
                  <a:lnTo>
                    <a:pt x="936034" y="390884"/>
                  </a:lnTo>
                  <a:lnTo>
                    <a:pt x="941697" y="436806"/>
                  </a:lnTo>
                  <a:lnTo>
                    <a:pt x="942974" y="471487"/>
                  </a:lnTo>
                  <a:close/>
                </a:path>
              </a:pathLst>
            </a:custGeom>
            <a:solidFill>
              <a:srgbClr val="F5A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14004928" y="5893558"/>
            <a:ext cx="242506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30" dirty="0">
                <a:solidFill>
                  <a:srgbClr val="13110E"/>
                </a:solidFill>
                <a:latin typeface="Arial"/>
                <a:cs typeface="Arial"/>
              </a:rPr>
              <a:t>Antecedente </a:t>
            </a:r>
            <a:r>
              <a:rPr sz="2000" spc="35" dirty="0">
                <a:solidFill>
                  <a:srgbClr val="13110E"/>
                </a:solidFill>
                <a:latin typeface="Arial"/>
                <a:cs typeface="Arial"/>
              </a:rPr>
              <a:t>Local</a:t>
            </a:r>
            <a:r>
              <a:rPr sz="2000" spc="-55" dirty="0">
                <a:solidFill>
                  <a:srgbClr val="13110E"/>
                </a:solidFill>
                <a:latin typeface="Arial"/>
                <a:cs typeface="Arial"/>
              </a:rPr>
              <a:t> </a:t>
            </a:r>
            <a:r>
              <a:rPr sz="2000" spc="10" dirty="0">
                <a:solidFill>
                  <a:srgbClr val="13110E"/>
                </a:solidFill>
                <a:latin typeface="Arial"/>
                <a:cs typeface="Arial"/>
              </a:rPr>
              <a:t>1</a:t>
            </a:r>
            <a:endParaRPr sz="20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5076405" y="4667470"/>
            <a:ext cx="2825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15" dirty="0">
                <a:solidFill>
                  <a:srgbClr val="FFFFFF"/>
                </a:solidFill>
                <a:latin typeface="Arial"/>
                <a:cs typeface="Arial"/>
              </a:rPr>
              <a:t>4</a:t>
            </a:r>
            <a:endParaRPr sz="3600">
              <a:latin typeface="Arial"/>
              <a:cs typeface="Aria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9411" y="8870248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13110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>
            <a:spLocks noGrp="1"/>
          </p:cNvSpPr>
          <p:nvPr>
            <p:ph type="title"/>
          </p:nvPr>
        </p:nvSpPr>
        <p:spPr>
          <a:xfrm>
            <a:off x="6335268" y="532079"/>
            <a:ext cx="5617845" cy="1244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0" spc="-120" dirty="0">
                <a:solidFill>
                  <a:srgbClr val="0E0D0C"/>
                </a:solidFill>
              </a:rPr>
              <a:t>CAPÍTULO</a:t>
            </a:r>
            <a:r>
              <a:rPr sz="8000" spc="-254" dirty="0">
                <a:solidFill>
                  <a:srgbClr val="0E0D0C"/>
                </a:solidFill>
              </a:rPr>
              <a:t> </a:t>
            </a:r>
            <a:r>
              <a:rPr sz="8000" spc="-125" dirty="0">
                <a:solidFill>
                  <a:srgbClr val="0E0D0C"/>
                </a:solidFill>
              </a:rPr>
              <a:t>II</a:t>
            </a:r>
            <a:endParaRPr sz="8000"/>
          </a:p>
        </p:txBody>
      </p:sp>
      <p:sp>
        <p:nvSpPr>
          <p:cNvPr id="25" name="object 25"/>
          <p:cNvSpPr/>
          <p:nvPr/>
        </p:nvSpPr>
        <p:spPr>
          <a:xfrm>
            <a:off x="7198409" y="3041588"/>
            <a:ext cx="3900804" cy="815975"/>
          </a:xfrm>
          <a:custGeom>
            <a:avLst/>
            <a:gdLst/>
            <a:ahLst/>
            <a:cxnLst/>
            <a:rect l="l" t="t" r="r" b="b"/>
            <a:pathLst>
              <a:path w="3900804" h="815975">
                <a:moveTo>
                  <a:pt x="3774677" y="815856"/>
                </a:moveTo>
                <a:lnTo>
                  <a:pt x="126032" y="815856"/>
                </a:lnTo>
                <a:lnTo>
                  <a:pt x="77042" y="805909"/>
                </a:lnTo>
                <a:lnTo>
                  <a:pt x="36973" y="778807"/>
                </a:lnTo>
                <a:lnTo>
                  <a:pt x="9926" y="738658"/>
                </a:lnTo>
                <a:lnTo>
                  <a:pt x="0" y="689568"/>
                </a:lnTo>
                <a:lnTo>
                  <a:pt x="0" y="126288"/>
                </a:lnTo>
                <a:lnTo>
                  <a:pt x="9926" y="77198"/>
                </a:lnTo>
                <a:lnTo>
                  <a:pt x="36973" y="37048"/>
                </a:lnTo>
                <a:lnTo>
                  <a:pt x="77042" y="9946"/>
                </a:lnTo>
                <a:lnTo>
                  <a:pt x="126032" y="0"/>
                </a:lnTo>
                <a:lnTo>
                  <a:pt x="3774677" y="0"/>
                </a:lnTo>
                <a:lnTo>
                  <a:pt x="3823668" y="9946"/>
                </a:lnTo>
                <a:lnTo>
                  <a:pt x="3863736" y="37048"/>
                </a:lnTo>
                <a:lnTo>
                  <a:pt x="3890783" y="77198"/>
                </a:lnTo>
                <a:lnTo>
                  <a:pt x="3900710" y="126288"/>
                </a:lnTo>
                <a:lnTo>
                  <a:pt x="3900710" y="689568"/>
                </a:lnTo>
                <a:lnTo>
                  <a:pt x="3890783" y="738658"/>
                </a:lnTo>
                <a:lnTo>
                  <a:pt x="3863736" y="778807"/>
                </a:lnTo>
                <a:lnTo>
                  <a:pt x="3823668" y="805909"/>
                </a:lnTo>
                <a:lnTo>
                  <a:pt x="3774677" y="815856"/>
                </a:lnTo>
                <a:close/>
              </a:path>
            </a:pathLst>
          </a:custGeom>
          <a:solidFill>
            <a:srgbClr val="F5A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7427558" y="2068428"/>
            <a:ext cx="3433445" cy="16122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4000" spc="114" dirty="0">
                <a:solidFill>
                  <a:srgbClr val="0E0D0C"/>
                </a:solidFill>
                <a:latin typeface="Arial"/>
                <a:cs typeface="Arial"/>
              </a:rPr>
              <a:t>Marco</a:t>
            </a:r>
            <a:r>
              <a:rPr sz="4000" spc="-35" dirty="0">
                <a:solidFill>
                  <a:srgbClr val="0E0D0C"/>
                </a:solidFill>
                <a:latin typeface="Arial"/>
                <a:cs typeface="Arial"/>
              </a:rPr>
              <a:t> </a:t>
            </a:r>
            <a:r>
              <a:rPr sz="4000" spc="85" dirty="0">
                <a:solidFill>
                  <a:srgbClr val="0E0D0C"/>
                </a:solidFill>
                <a:latin typeface="Arial"/>
                <a:cs typeface="Arial"/>
              </a:rPr>
              <a:t>Teórico</a:t>
            </a:r>
            <a:endParaRPr sz="4000">
              <a:latin typeface="Arial"/>
              <a:cs typeface="Arial"/>
            </a:endParaRPr>
          </a:p>
          <a:p>
            <a:pPr marL="55244" algn="ctr">
              <a:lnSpc>
                <a:spcPct val="100000"/>
              </a:lnSpc>
              <a:spcBef>
                <a:spcPts val="3735"/>
              </a:spcBef>
            </a:pPr>
            <a:r>
              <a:rPr sz="3300" b="1" spc="60" dirty="0">
                <a:solidFill>
                  <a:srgbClr val="F5F5F5"/>
                </a:solidFill>
                <a:latin typeface="Arial"/>
                <a:cs typeface="Arial"/>
              </a:rPr>
              <a:t>Antecedentes</a:t>
            </a:r>
            <a:endParaRPr sz="33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411" y="7271101"/>
            <a:ext cx="18278475" cy="3016250"/>
          </a:xfrm>
          <a:custGeom>
            <a:avLst/>
            <a:gdLst/>
            <a:ahLst/>
            <a:cxnLst/>
            <a:rect l="l" t="t" r="r" b="b"/>
            <a:pathLst>
              <a:path w="18278475" h="3016250">
                <a:moveTo>
                  <a:pt x="0" y="0"/>
                </a:moveTo>
                <a:lnTo>
                  <a:pt x="18278474" y="0"/>
                </a:lnTo>
                <a:lnTo>
                  <a:pt x="18278474" y="3015897"/>
                </a:lnTo>
                <a:lnTo>
                  <a:pt x="0" y="3015897"/>
                </a:lnTo>
                <a:lnTo>
                  <a:pt x="0" y="0"/>
                </a:lnTo>
                <a:close/>
              </a:path>
            </a:pathLst>
          </a:custGeom>
          <a:solidFill>
            <a:srgbClr val="F5A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767028" y="4428300"/>
            <a:ext cx="5200650" cy="2200275"/>
            <a:chOff x="767028" y="4428300"/>
            <a:chExt cx="5200650" cy="2200275"/>
          </a:xfrm>
        </p:grpSpPr>
        <p:sp>
          <p:nvSpPr>
            <p:cNvPr id="4" name="object 4"/>
            <p:cNvSpPr/>
            <p:nvPr/>
          </p:nvSpPr>
          <p:spPr>
            <a:xfrm>
              <a:off x="767028" y="4428300"/>
              <a:ext cx="5200650" cy="2200275"/>
            </a:xfrm>
            <a:custGeom>
              <a:avLst/>
              <a:gdLst/>
              <a:ahLst/>
              <a:cxnLst/>
              <a:rect l="l" t="t" r="r" b="b"/>
              <a:pathLst>
                <a:path w="5200650" h="2200275">
                  <a:moveTo>
                    <a:pt x="5039721" y="2199704"/>
                  </a:moveTo>
                  <a:lnTo>
                    <a:pt x="160636" y="2199704"/>
                  </a:lnTo>
                  <a:lnTo>
                    <a:pt x="109940" y="2191475"/>
                  </a:lnTo>
                  <a:lnTo>
                    <a:pt x="65854" y="2168577"/>
                  </a:lnTo>
                  <a:lnTo>
                    <a:pt x="31051" y="2133690"/>
                  </a:lnTo>
                  <a:lnTo>
                    <a:pt x="8208" y="2089497"/>
                  </a:lnTo>
                  <a:lnTo>
                    <a:pt x="0" y="2038678"/>
                  </a:lnTo>
                  <a:lnTo>
                    <a:pt x="0" y="161025"/>
                  </a:lnTo>
                  <a:lnTo>
                    <a:pt x="8208" y="110207"/>
                  </a:lnTo>
                  <a:lnTo>
                    <a:pt x="31051" y="66014"/>
                  </a:lnTo>
                  <a:lnTo>
                    <a:pt x="65854" y="31127"/>
                  </a:lnTo>
                  <a:lnTo>
                    <a:pt x="109940" y="8228"/>
                  </a:lnTo>
                  <a:lnTo>
                    <a:pt x="160636" y="0"/>
                  </a:lnTo>
                  <a:lnTo>
                    <a:pt x="5039721" y="0"/>
                  </a:lnTo>
                  <a:lnTo>
                    <a:pt x="5090416" y="8228"/>
                  </a:lnTo>
                  <a:lnTo>
                    <a:pt x="5134503" y="31127"/>
                  </a:lnTo>
                  <a:lnTo>
                    <a:pt x="5169305" y="66014"/>
                  </a:lnTo>
                  <a:lnTo>
                    <a:pt x="5192148" y="110207"/>
                  </a:lnTo>
                  <a:lnTo>
                    <a:pt x="5200357" y="161025"/>
                  </a:lnTo>
                  <a:lnTo>
                    <a:pt x="5200357" y="2038678"/>
                  </a:lnTo>
                  <a:lnTo>
                    <a:pt x="5192148" y="2089497"/>
                  </a:lnTo>
                  <a:lnTo>
                    <a:pt x="5169305" y="2133690"/>
                  </a:lnTo>
                  <a:lnTo>
                    <a:pt x="5134503" y="2168577"/>
                  </a:lnTo>
                  <a:lnTo>
                    <a:pt x="5090416" y="2191475"/>
                  </a:lnTo>
                  <a:lnTo>
                    <a:pt x="5039721" y="2199704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424189" y="4927660"/>
              <a:ext cx="104774" cy="10477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684291" y="4721983"/>
            <a:ext cx="1329055" cy="4400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700" spc="20" dirty="0">
                <a:solidFill>
                  <a:srgbClr val="13110E"/>
                </a:solidFill>
                <a:latin typeface="Arial"/>
                <a:cs typeface="Arial"/>
              </a:rPr>
              <a:t>Teoría</a:t>
            </a:r>
            <a:r>
              <a:rPr sz="2700" spc="-50" dirty="0">
                <a:solidFill>
                  <a:srgbClr val="13110E"/>
                </a:solidFill>
                <a:latin typeface="Arial"/>
                <a:cs typeface="Arial"/>
              </a:rPr>
              <a:t> </a:t>
            </a:r>
            <a:r>
              <a:rPr sz="2700" spc="25" dirty="0">
                <a:solidFill>
                  <a:srgbClr val="13110E"/>
                </a:solidFill>
                <a:latin typeface="Arial"/>
                <a:cs typeface="Arial"/>
              </a:rPr>
              <a:t>1</a:t>
            </a:r>
            <a:endParaRPr sz="270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600959" y="2184946"/>
            <a:ext cx="1201864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0" spc="-135" dirty="0">
                <a:latin typeface="Arial"/>
                <a:cs typeface="Arial"/>
              </a:rPr>
              <a:t>Bases </a:t>
            </a:r>
            <a:r>
              <a:rPr b="0" spc="-55" dirty="0">
                <a:latin typeface="Arial"/>
                <a:cs typeface="Arial"/>
              </a:rPr>
              <a:t>Teórica </a:t>
            </a:r>
            <a:r>
              <a:rPr b="0" spc="-195" dirty="0">
                <a:latin typeface="Arial"/>
                <a:cs typeface="Arial"/>
              </a:rPr>
              <a:t>y</a:t>
            </a:r>
            <a:r>
              <a:rPr b="0" spc="-985" dirty="0">
                <a:latin typeface="Arial"/>
                <a:cs typeface="Arial"/>
              </a:rPr>
              <a:t> </a:t>
            </a:r>
            <a:r>
              <a:rPr b="0" spc="-80" dirty="0">
                <a:latin typeface="Arial"/>
                <a:cs typeface="Arial"/>
              </a:rPr>
              <a:t>Conceptuales</a:t>
            </a:r>
          </a:p>
        </p:txBody>
      </p:sp>
      <p:sp>
        <p:nvSpPr>
          <p:cNvPr id="8" name="object 8"/>
          <p:cNvSpPr/>
          <p:nvPr/>
        </p:nvSpPr>
        <p:spPr>
          <a:xfrm>
            <a:off x="1028700" y="2359422"/>
            <a:ext cx="942975" cy="942975"/>
          </a:xfrm>
          <a:custGeom>
            <a:avLst/>
            <a:gdLst/>
            <a:ahLst/>
            <a:cxnLst/>
            <a:rect l="l" t="t" r="r" b="b"/>
            <a:pathLst>
              <a:path w="942975" h="942975">
                <a:moveTo>
                  <a:pt x="942974" y="471487"/>
                </a:moveTo>
                <a:lnTo>
                  <a:pt x="940704" y="517701"/>
                </a:lnTo>
                <a:lnTo>
                  <a:pt x="933915" y="563470"/>
                </a:lnTo>
                <a:lnTo>
                  <a:pt x="922672" y="608353"/>
                </a:lnTo>
                <a:lnTo>
                  <a:pt x="907084" y="651917"/>
                </a:lnTo>
                <a:lnTo>
                  <a:pt x="887302" y="693745"/>
                </a:lnTo>
                <a:lnTo>
                  <a:pt x="863514" y="733431"/>
                </a:lnTo>
                <a:lnTo>
                  <a:pt x="835952" y="770595"/>
                </a:lnTo>
                <a:lnTo>
                  <a:pt x="804879" y="804879"/>
                </a:lnTo>
                <a:lnTo>
                  <a:pt x="770595" y="835952"/>
                </a:lnTo>
                <a:lnTo>
                  <a:pt x="733431" y="863515"/>
                </a:lnTo>
                <a:lnTo>
                  <a:pt x="693745" y="887302"/>
                </a:lnTo>
                <a:lnTo>
                  <a:pt x="651917" y="907085"/>
                </a:lnTo>
                <a:lnTo>
                  <a:pt x="608353" y="922672"/>
                </a:lnTo>
                <a:lnTo>
                  <a:pt x="563470" y="933915"/>
                </a:lnTo>
                <a:lnTo>
                  <a:pt x="517701" y="940704"/>
                </a:lnTo>
                <a:lnTo>
                  <a:pt x="471487" y="942974"/>
                </a:lnTo>
                <a:lnTo>
                  <a:pt x="459913" y="942833"/>
                </a:lnTo>
                <a:lnTo>
                  <a:pt x="413768" y="939428"/>
                </a:lnTo>
                <a:lnTo>
                  <a:pt x="368180" y="931518"/>
                </a:lnTo>
                <a:lnTo>
                  <a:pt x="323587" y="919177"/>
                </a:lnTo>
                <a:lnTo>
                  <a:pt x="280417" y="902524"/>
                </a:lnTo>
                <a:lnTo>
                  <a:pt x="239089" y="881721"/>
                </a:lnTo>
                <a:lnTo>
                  <a:pt x="199998" y="856966"/>
                </a:lnTo>
                <a:lnTo>
                  <a:pt x="163521" y="828499"/>
                </a:lnTo>
                <a:lnTo>
                  <a:pt x="130011" y="796594"/>
                </a:lnTo>
                <a:lnTo>
                  <a:pt x="99789" y="761558"/>
                </a:lnTo>
                <a:lnTo>
                  <a:pt x="73147" y="723729"/>
                </a:lnTo>
                <a:lnTo>
                  <a:pt x="50341" y="683470"/>
                </a:lnTo>
                <a:lnTo>
                  <a:pt x="31591" y="641170"/>
                </a:lnTo>
                <a:lnTo>
                  <a:pt x="17078" y="597235"/>
                </a:lnTo>
                <a:lnTo>
                  <a:pt x="6940" y="552090"/>
                </a:lnTo>
                <a:lnTo>
                  <a:pt x="1277" y="506168"/>
                </a:lnTo>
                <a:lnTo>
                  <a:pt x="0" y="471487"/>
                </a:lnTo>
                <a:lnTo>
                  <a:pt x="141" y="459913"/>
                </a:lnTo>
                <a:lnTo>
                  <a:pt x="3546" y="413768"/>
                </a:lnTo>
                <a:lnTo>
                  <a:pt x="11456" y="368180"/>
                </a:lnTo>
                <a:lnTo>
                  <a:pt x="23797" y="323587"/>
                </a:lnTo>
                <a:lnTo>
                  <a:pt x="40450" y="280418"/>
                </a:lnTo>
                <a:lnTo>
                  <a:pt x="61253" y="239089"/>
                </a:lnTo>
                <a:lnTo>
                  <a:pt x="86008" y="199998"/>
                </a:lnTo>
                <a:lnTo>
                  <a:pt x="114475" y="163521"/>
                </a:lnTo>
                <a:lnTo>
                  <a:pt x="146380" y="130011"/>
                </a:lnTo>
                <a:lnTo>
                  <a:pt x="181416" y="99789"/>
                </a:lnTo>
                <a:lnTo>
                  <a:pt x="219245" y="73147"/>
                </a:lnTo>
                <a:lnTo>
                  <a:pt x="259504" y="50341"/>
                </a:lnTo>
                <a:lnTo>
                  <a:pt x="301804" y="31591"/>
                </a:lnTo>
                <a:lnTo>
                  <a:pt x="345739" y="17078"/>
                </a:lnTo>
                <a:lnTo>
                  <a:pt x="390884" y="6940"/>
                </a:lnTo>
                <a:lnTo>
                  <a:pt x="436806" y="1277"/>
                </a:lnTo>
                <a:lnTo>
                  <a:pt x="471487" y="0"/>
                </a:lnTo>
                <a:lnTo>
                  <a:pt x="483061" y="141"/>
                </a:lnTo>
                <a:lnTo>
                  <a:pt x="529206" y="3546"/>
                </a:lnTo>
                <a:lnTo>
                  <a:pt x="574794" y="11456"/>
                </a:lnTo>
                <a:lnTo>
                  <a:pt x="619387" y="23797"/>
                </a:lnTo>
                <a:lnTo>
                  <a:pt x="662556" y="40450"/>
                </a:lnTo>
                <a:lnTo>
                  <a:pt x="703885" y="61254"/>
                </a:lnTo>
                <a:lnTo>
                  <a:pt x="742976" y="86008"/>
                </a:lnTo>
                <a:lnTo>
                  <a:pt x="779453" y="114475"/>
                </a:lnTo>
                <a:lnTo>
                  <a:pt x="812963" y="146380"/>
                </a:lnTo>
                <a:lnTo>
                  <a:pt x="843185" y="181416"/>
                </a:lnTo>
                <a:lnTo>
                  <a:pt x="869827" y="219245"/>
                </a:lnTo>
                <a:lnTo>
                  <a:pt x="892633" y="259504"/>
                </a:lnTo>
                <a:lnTo>
                  <a:pt x="911383" y="301804"/>
                </a:lnTo>
                <a:lnTo>
                  <a:pt x="925896" y="345739"/>
                </a:lnTo>
                <a:lnTo>
                  <a:pt x="936034" y="390884"/>
                </a:lnTo>
                <a:lnTo>
                  <a:pt x="941697" y="436806"/>
                </a:lnTo>
                <a:lnTo>
                  <a:pt x="942974" y="471487"/>
                </a:lnTo>
                <a:close/>
              </a:path>
            </a:pathLst>
          </a:custGeom>
          <a:solidFill>
            <a:srgbClr val="F5A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361035" y="2511624"/>
            <a:ext cx="2825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15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360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6544455" y="4428300"/>
            <a:ext cx="5200650" cy="2200275"/>
            <a:chOff x="6544455" y="4428300"/>
            <a:chExt cx="5200650" cy="2200275"/>
          </a:xfrm>
        </p:grpSpPr>
        <p:sp>
          <p:nvSpPr>
            <p:cNvPr id="11" name="object 11"/>
            <p:cNvSpPr/>
            <p:nvPr/>
          </p:nvSpPr>
          <p:spPr>
            <a:xfrm>
              <a:off x="6544455" y="4428300"/>
              <a:ext cx="5200650" cy="2200275"/>
            </a:xfrm>
            <a:custGeom>
              <a:avLst/>
              <a:gdLst/>
              <a:ahLst/>
              <a:cxnLst/>
              <a:rect l="l" t="t" r="r" b="b"/>
              <a:pathLst>
                <a:path w="5200650" h="2200275">
                  <a:moveTo>
                    <a:pt x="5039721" y="2199704"/>
                  </a:moveTo>
                  <a:lnTo>
                    <a:pt x="160636" y="2199704"/>
                  </a:lnTo>
                  <a:lnTo>
                    <a:pt x="109940" y="2191475"/>
                  </a:lnTo>
                  <a:lnTo>
                    <a:pt x="65854" y="2168577"/>
                  </a:lnTo>
                  <a:lnTo>
                    <a:pt x="31051" y="2133690"/>
                  </a:lnTo>
                  <a:lnTo>
                    <a:pt x="8208" y="2089497"/>
                  </a:lnTo>
                  <a:lnTo>
                    <a:pt x="0" y="2038678"/>
                  </a:lnTo>
                  <a:lnTo>
                    <a:pt x="0" y="161025"/>
                  </a:lnTo>
                  <a:lnTo>
                    <a:pt x="8208" y="110207"/>
                  </a:lnTo>
                  <a:lnTo>
                    <a:pt x="31051" y="66014"/>
                  </a:lnTo>
                  <a:lnTo>
                    <a:pt x="65854" y="31127"/>
                  </a:lnTo>
                  <a:lnTo>
                    <a:pt x="109940" y="8228"/>
                  </a:lnTo>
                  <a:lnTo>
                    <a:pt x="160636" y="0"/>
                  </a:lnTo>
                  <a:lnTo>
                    <a:pt x="5039721" y="0"/>
                  </a:lnTo>
                  <a:lnTo>
                    <a:pt x="5090416" y="8228"/>
                  </a:lnTo>
                  <a:lnTo>
                    <a:pt x="5134503" y="31127"/>
                  </a:lnTo>
                  <a:lnTo>
                    <a:pt x="5169305" y="66014"/>
                  </a:lnTo>
                  <a:lnTo>
                    <a:pt x="5192148" y="110207"/>
                  </a:lnTo>
                  <a:lnTo>
                    <a:pt x="5200357" y="161025"/>
                  </a:lnTo>
                  <a:lnTo>
                    <a:pt x="5200357" y="2038678"/>
                  </a:lnTo>
                  <a:lnTo>
                    <a:pt x="5192148" y="2089497"/>
                  </a:lnTo>
                  <a:lnTo>
                    <a:pt x="5169305" y="2133690"/>
                  </a:lnTo>
                  <a:lnTo>
                    <a:pt x="5134503" y="2168577"/>
                  </a:lnTo>
                  <a:lnTo>
                    <a:pt x="5090416" y="2191475"/>
                  </a:lnTo>
                  <a:lnTo>
                    <a:pt x="5039721" y="2199704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201616" y="4927660"/>
              <a:ext cx="104774" cy="10477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7461718" y="4721983"/>
            <a:ext cx="1236980" cy="4400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700" spc="25" dirty="0">
                <a:solidFill>
                  <a:srgbClr val="13110E"/>
                </a:solidFill>
                <a:latin typeface="Arial"/>
                <a:cs typeface="Arial"/>
              </a:rPr>
              <a:t>Teoría2</a:t>
            </a:r>
            <a:endParaRPr sz="2700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12318629" y="4428300"/>
            <a:ext cx="5200650" cy="2200275"/>
            <a:chOff x="12318629" y="4428300"/>
            <a:chExt cx="5200650" cy="2200275"/>
          </a:xfrm>
        </p:grpSpPr>
        <p:sp>
          <p:nvSpPr>
            <p:cNvPr id="15" name="object 15"/>
            <p:cNvSpPr/>
            <p:nvPr/>
          </p:nvSpPr>
          <p:spPr>
            <a:xfrm>
              <a:off x="12318629" y="4428300"/>
              <a:ext cx="5200650" cy="2200275"/>
            </a:xfrm>
            <a:custGeom>
              <a:avLst/>
              <a:gdLst/>
              <a:ahLst/>
              <a:cxnLst/>
              <a:rect l="l" t="t" r="r" b="b"/>
              <a:pathLst>
                <a:path w="5200650" h="2200275">
                  <a:moveTo>
                    <a:pt x="5039721" y="2199704"/>
                  </a:moveTo>
                  <a:lnTo>
                    <a:pt x="160636" y="2199704"/>
                  </a:lnTo>
                  <a:lnTo>
                    <a:pt x="109940" y="2191475"/>
                  </a:lnTo>
                  <a:lnTo>
                    <a:pt x="65854" y="2168577"/>
                  </a:lnTo>
                  <a:lnTo>
                    <a:pt x="31051" y="2133690"/>
                  </a:lnTo>
                  <a:lnTo>
                    <a:pt x="8208" y="2089497"/>
                  </a:lnTo>
                  <a:lnTo>
                    <a:pt x="0" y="2038678"/>
                  </a:lnTo>
                  <a:lnTo>
                    <a:pt x="0" y="161025"/>
                  </a:lnTo>
                  <a:lnTo>
                    <a:pt x="8208" y="110207"/>
                  </a:lnTo>
                  <a:lnTo>
                    <a:pt x="31051" y="66014"/>
                  </a:lnTo>
                  <a:lnTo>
                    <a:pt x="65854" y="31127"/>
                  </a:lnTo>
                  <a:lnTo>
                    <a:pt x="109940" y="8228"/>
                  </a:lnTo>
                  <a:lnTo>
                    <a:pt x="160636" y="0"/>
                  </a:lnTo>
                  <a:lnTo>
                    <a:pt x="5039721" y="0"/>
                  </a:lnTo>
                  <a:lnTo>
                    <a:pt x="5090416" y="8228"/>
                  </a:lnTo>
                  <a:lnTo>
                    <a:pt x="5134503" y="31127"/>
                  </a:lnTo>
                  <a:lnTo>
                    <a:pt x="5169305" y="66014"/>
                  </a:lnTo>
                  <a:lnTo>
                    <a:pt x="5192148" y="110207"/>
                  </a:lnTo>
                  <a:lnTo>
                    <a:pt x="5200357" y="161025"/>
                  </a:lnTo>
                  <a:lnTo>
                    <a:pt x="5200357" y="2038678"/>
                  </a:lnTo>
                  <a:lnTo>
                    <a:pt x="5192148" y="2089497"/>
                  </a:lnTo>
                  <a:lnTo>
                    <a:pt x="5169305" y="2133690"/>
                  </a:lnTo>
                  <a:lnTo>
                    <a:pt x="5134503" y="2168577"/>
                  </a:lnTo>
                  <a:lnTo>
                    <a:pt x="5090416" y="2191475"/>
                  </a:lnTo>
                  <a:lnTo>
                    <a:pt x="5039721" y="2199704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2975789" y="4927660"/>
              <a:ext cx="104774" cy="10477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13235891" y="4721983"/>
            <a:ext cx="1329055" cy="4400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700" spc="20" dirty="0">
                <a:solidFill>
                  <a:srgbClr val="13110E"/>
                </a:solidFill>
                <a:latin typeface="Arial"/>
                <a:cs typeface="Arial"/>
              </a:rPr>
              <a:t>Teoría</a:t>
            </a:r>
            <a:r>
              <a:rPr sz="2700" spc="-50" dirty="0">
                <a:solidFill>
                  <a:srgbClr val="13110E"/>
                </a:solidFill>
                <a:latin typeface="Arial"/>
                <a:cs typeface="Arial"/>
              </a:rPr>
              <a:t> </a:t>
            </a:r>
            <a:r>
              <a:rPr sz="2700" spc="25" dirty="0">
                <a:solidFill>
                  <a:srgbClr val="13110E"/>
                </a:solidFill>
                <a:latin typeface="Arial"/>
                <a:cs typeface="Arial"/>
              </a:rPr>
              <a:t>3</a:t>
            </a:r>
            <a:endParaRPr sz="27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109864" y="7633772"/>
            <a:ext cx="942975" cy="942975"/>
          </a:xfrm>
          <a:custGeom>
            <a:avLst/>
            <a:gdLst/>
            <a:ahLst/>
            <a:cxnLst/>
            <a:rect l="l" t="t" r="r" b="b"/>
            <a:pathLst>
              <a:path w="942975" h="942975">
                <a:moveTo>
                  <a:pt x="942974" y="471487"/>
                </a:moveTo>
                <a:lnTo>
                  <a:pt x="940704" y="517701"/>
                </a:lnTo>
                <a:lnTo>
                  <a:pt x="933915" y="563470"/>
                </a:lnTo>
                <a:lnTo>
                  <a:pt x="922672" y="608353"/>
                </a:lnTo>
                <a:lnTo>
                  <a:pt x="907084" y="651917"/>
                </a:lnTo>
                <a:lnTo>
                  <a:pt x="887302" y="693745"/>
                </a:lnTo>
                <a:lnTo>
                  <a:pt x="863514" y="733431"/>
                </a:lnTo>
                <a:lnTo>
                  <a:pt x="835952" y="770595"/>
                </a:lnTo>
                <a:lnTo>
                  <a:pt x="804879" y="804879"/>
                </a:lnTo>
                <a:lnTo>
                  <a:pt x="770595" y="835952"/>
                </a:lnTo>
                <a:lnTo>
                  <a:pt x="733431" y="863515"/>
                </a:lnTo>
                <a:lnTo>
                  <a:pt x="693745" y="887302"/>
                </a:lnTo>
                <a:lnTo>
                  <a:pt x="651917" y="907085"/>
                </a:lnTo>
                <a:lnTo>
                  <a:pt x="608353" y="922672"/>
                </a:lnTo>
                <a:lnTo>
                  <a:pt x="563470" y="933915"/>
                </a:lnTo>
                <a:lnTo>
                  <a:pt x="517701" y="940704"/>
                </a:lnTo>
                <a:lnTo>
                  <a:pt x="471487" y="942974"/>
                </a:lnTo>
                <a:lnTo>
                  <a:pt x="459913" y="942833"/>
                </a:lnTo>
                <a:lnTo>
                  <a:pt x="413768" y="939428"/>
                </a:lnTo>
                <a:lnTo>
                  <a:pt x="368180" y="931518"/>
                </a:lnTo>
                <a:lnTo>
                  <a:pt x="323587" y="919177"/>
                </a:lnTo>
                <a:lnTo>
                  <a:pt x="280417" y="902524"/>
                </a:lnTo>
                <a:lnTo>
                  <a:pt x="239089" y="881721"/>
                </a:lnTo>
                <a:lnTo>
                  <a:pt x="199998" y="856966"/>
                </a:lnTo>
                <a:lnTo>
                  <a:pt x="163521" y="828499"/>
                </a:lnTo>
                <a:lnTo>
                  <a:pt x="130011" y="796594"/>
                </a:lnTo>
                <a:lnTo>
                  <a:pt x="99789" y="761558"/>
                </a:lnTo>
                <a:lnTo>
                  <a:pt x="73147" y="723729"/>
                </a:lnTo>
                <a:lnTo>
                  <a:pt x="50341" y="683470"/>
                </a:lnTo>
                <a:lnTo>
                  <a:pt x="31591" y="641170"/>
                </a:lnTo>
                <a:lnTo>
                  <a:pt x="17078" y="597235"/>
                </a:lnTo>
                <a:lnTo>
                  <a:pt x="6940" y="552090"/>
                </a:lnTo>
                <a:lnTo>
                  <a:pt x="1277" y="506168"/>
                </a:lnTo>
                <a:lnTo>
                  <a:pt x="0" y="471487"/>
                </a:lnTo>
                <a:lnTo>
                  <a:pt x="141" y="459913"/>
                </a:lnTo>
                <a:lnTo>
                  <a:pt x="3546" y="413768"/>
                </a:lnTo>
                <a:lnTo>
                  <a:pt x="11456" y="368180"/>
                </a:lnTo>
                <a:lnTo>
                  <a:pt x="23797" y="323587"/>
                </a:lnTo>
                <a:lnTo>
                  <a:pt x="40450" y="280418"/>
                </a:lnTo>
                <a:lnTo>
                  <a:pt x="61253" y="239089"/>
                </a:lnTo>
                <a:lnTo>
                  <a:pt x="86008" y="199998"/>
                </a:lnTo>
                <a:lnTo>
                  <a:pt x="114475" y="163521"/>
                </a:lnTo>
                <a:lnTo>
                  <a:pt x="146380" y="130011"/>
                </a:lnTo>
                <a:lnTo>
                  <a:pt x="181416" y="99789"/>
                </a:lnTo>
                <a:lnTo>
                  <a:pt x="219245" y="73147"/>
                </a:lnTo>
                <a:lnTo>
                  <a:pt x="259504" y="50341"/>
                </a:lnTo>
                <a:lnTo>
                  <a:pt x="301804" y="31591"/>
                </a:lnTo>
                <a:lnTo>
                  <a:pt x="345739" y="17078"/>
                </a:lnTo>
                <a:lnTo>
                  <a:pt x="390884" y="6940"/>
                </a:lnTo>
                <a:lnTo>
                  <a:pt x="436806" y="1277"/>
                </a:lnTo>
                <a:lnTo>
                  <a:pt x="471487" y="0"/>
                </a:lnTo>
                <a:lnTo>
                  <a:pt x="483061" y="141"/>
                </a:lnTo>
                <a:lnTo>
                  <a:pt x="529206" y="3546"/>
                </a:lnTo>
                <a:lnTo>
                  <a:pt x="574794" y="11456"/>
                </a:lnTo>
                <a:lnTo>
                  <a:pt x="619387" y="23797"/>
                </a:lnTo>
                <a:lnTo>
                  <a:pt x="662556" y="40450"/>
                </a:lnTo>
                <a:lnTo>
                  <a:pt x="703885" y="61254"/>
                </a:lnTo>
                <a:lnTo>
                  <a:pt x="742976" y="86008"/>
                </a:lnTo>
                <a:lnTo>
                  <a:pt x="779453" y="114475"/>
                </a:lnTo>
                <a:lnTo>
                  <a:pt x="812963" y="146380"/>
                </a:lnTo>
                <a:lnTo>
                  <a:pt x="843185" y="181416"/>
                </a:lnTo>
                <a:lnTo>
                  <a:pt x="869827" y="219245"/>
                </a:lnTo>
                <a:lnTo>
                  <a:pt x="892633" y="259504"/>
                </a:lnTo>
                <a:lnTo>
                  <a:pt x="911383" y="301804"/>
                </a:lnTo>
                <a:lnTo>
                  <a:pt x="925896" y="345739"/>
                </a:lnTo>
                <a:lnTo>
                  <a:pt x="936034" y="390884"/>
                </a:lnTo>
                <a:lnTo>
                  <a:pt x="941697" y="436806"/>
                </a:lnTo>
                <a:lnTo>
                  <a:pt x="942974" y="47148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1442200" y="7785976"/>
            <a:ext cx="2825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15" dirty="0">
                <a:solidFill>
                  <a:srgbClr val="F5A600"/>
                </a:solidFill>
                <a:latin typeface="Arial"/>
                <a:cs typeface="Arial"/>
              </a:rPr>
              <a:t>1</a:t>
            </a:r>
            <a:endParaRPr sz="3600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1897611" y="8145509"/>
            <a:ext cx="104774" cy="1047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2157713" y="7939832"/>
            <a:ext cx="1553210" cy="4400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700" spc="-130" dirty="0">
                <a:solidFill>
                  <a:srgbClr val="13110E"/>
                </a:solidFill>
                <a:latin typeface="Arial"/>
                <a:cs typeface="Arial"/>
              </a:rPr>
              <a:t>C</a:t>
            </a:r>
            <a:r>
              <a:rPr sz="2700" spc="95" dirty="0">
                <a:solidFill>
                  <a:srgbClr val="13110E"/>
                </a:solidFill>
                <a:latin typeface="Arial"/>
                <a:cs typeface="Arial"/>
              </a:rPr>
              <a:t>o</a:t>
            </a:r>
            <a:r>
              <a:rPr sz="2700" spc="45" dirty="0">
                <a:solidFill>
                  <a:srgbClr val="13110E"/>
                </a:solidFill>
                <a:latin typeface="Arial"/>
                <a:cs typeface="Arial"/>
              </a:rPr>
              <a:t>n</a:t>
            </a:r>
            <a:r>
              <a:rPr sz="2700" spc="120" dirty="0">
                <a:solidFill>
                  <a:srgbClr val="13110E"/>
                </a:solidFill>
                <a:latin typeface="Arial"/>
                <a:cs typeface="Arial"/>
              </a:rPr>
              <a:t>c</a:t>
            </a:r>
            <a:r>
              <a:rPr sz="2700" spc="-15" dirty="0">
                <a:solidFill>
                  <a:srgbClr val="13110E"/>
                </a:solidFill>
                <a:latin typeface="Arial"/>
                <a:cs typeface="Arial"/>
              </a:rPr>
              <a:t>e</a:t>
            </a:r>
            <a:r>
              <a:rPr sz="2700" spc="70" dirty="0">
                <a:solidFill>
                  <a:srgbClr val="13110E"/>
                </a:solidFill>
                <a:latin typeface="Arial"/>
                <a:cs typeface="Arial"/>
              </a:rPr>
              <a:t>p</a:t>
            </a:r>
            <a:r>
              <a:rPr sz="2700" spc="185" dirty="0">
                <a:solidFill>
                  <a:srgbClr val="13110E"/>
                </a:solidFill>
                <a:latin typeface="Arial"/>
                <a:cs typeface="Arial"/>
              </a:rPr>
              <a:t>t</a:t>
            </a:r>
            <a:r>
              <a:rPr sz="2700" spc="45" dirty="0">
                <a:solidFill>
                  <a:srgbClr val="13110E"/>
                </a:solidFill>
                <a:latin typeface="Arial"/>
                <a:cs typeface="Arial"/>
              </a:rPr>
              <a:t>o</a:t>
            </a:r>
            <a:endParaRPr sz="270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4450921" y="7704387"/>
            <a:ext cx="942975" cy="942975"/>
          </a:xfrm>
          <a:custGeom>
            <a:avLst/>
            <a:gdLst/>
            <a:ahLst/>
            <a:cxnLst/>
            <a:rect l="l" t="t" r="r" b="b"/>
            <a:pathLst>
              <a:path w="942975" h="942975">
                <a:moveTo>
                  <a:pt x="942974" y="471487"/>
                </a:moveTo>
                <a:lnTo>
                  <a:pt x="940704" y="517701"/>
                </a:lnTo>
                <a:lnTo>
                  <a:pt x="933915" y="563470"/>
                </a:lnTo>
                <a:lnTo>
                  <a:pt x="922672" y="608353"/>
                </a:lnTo>
                <a:lnTo>
                  <a:pt x="907084" y="651917"/>
                </a:lnTo>
                <a:lnTo>
                  <a:pt x="887302" y="693745"/>
                </a:lnTo>
                <a:lnTo>
                  <a:pt x="863514" y="733431"/>
                </a:lnTo>
                <a:lnTo>
                  <a:pt x="835952" y="770595"/>
                </a:lnTo>
                <a:lnTo>
                  <a:pt x="804879" y="804879"/>
                </a:lnTo>
                <a:lnTo>
                  <a:pt x="770595" y="835952"/>
                </a:lnTo>
                <a:lnTo>
                  <a:pt x="733431" y="863515"/>
                </a:lnTo>
                <a:lnTo>
                  <a:pt x="693745" y="887302"/>
                </a:lnTo>
                <a:lnTo>
                  <a:pt x="651917" y="907085"/>
                </a:lnTo>
                <a:lnTo>
                  <a:pt x="608353" y="922672"/>
                </a:lnTo>
                <a:lnTo>
                  <a:pt x="563470" y="933915"/>
                </a:lnTo>
                <a:lnTo>
                  <a:pt x="517701" y="940704"/>
                </a:lnTo>
                <a:lnTo>
                  <a:pt x="471487" y="942974"/>
                </a:lnTo>
                <a:lnTo>
                  <a:pt x="459913" y="942833"/>
                </a:lnTo>
                <a:lnTo>
                  <a:pt x="413768" y="939428"/>
                </a:lnTo>
                <a:lnTo>
                  <a:pt x="368180" y="931518"/>
                </a:lnTo>
                <a:lnTo>
                  <a:pt x="323587" y="919177"/>
                </a:lnTo>
                <a:lnTo>
                  <a:pt x="280417" y="902524"/>
                </a:lnTo>
                <a:lnTo>
                  <a:pt x="239089" y="881721"/>
                </a:lnTo>
                <a:lnTo>
                  <a:pt x="199998" y="856966"/>
                </a:lnTo>
                <a:lnTo>
                  <a:pt x="163521" y="828499"/>
                </a:lnTo>
                <a:lnTo>
                  <a:pt x="130011" y="796594"/>
                </a:lnTo>
                <a:lnTo>
                  <a:pt x="99789" y="761558"/>
                </a:lnTo>
                <a:lnTo>
                  <a:pt x="73147" y="723729"/>
                </a:lnTo>
                <a:lnTo>
                  <a:pt x="50341" y="683470"/>
                </a:lnTo>
                <a:lnTo>
                  <a:pt x="31591" y="641170"/>
                </a:lnTo>
                <a:lnTo>
                  <a:pt x="17078" y="597235"/>
                </a:lnTo>
                <a:lnTo>
                  <a:pt x="6940" y="552090"/>
                </a:lnTo>
                <a:lnTo>
                  <a:pt x="1277" y="506168"/>
                </a:lnTo>
                <a:lnTo>
                  <a:pt x="0" y="471487"/>
                </a:lnTo>
                <a:lnTo>
                  <a:pt x="141" y="459913"/>
                </a:lnTo>
                <a:lnTo>
                  <a:pt x="3546" y="413768"/>
                </a:lnTo>
                <a:lnTo>
                  <a:pt x="11456" y="368180"/>
                </a:lnTo>
                <a:lnTo>
                  <a:pt x="23797" y="323587"/>
                </a:lnTo>
                <a:lnTo>
                  <a:pt x="40450" y="280418"/>
                </a:lnTo>
                <a:lnTo>
                  <a:pt x="61253" y="239089"/>
                </a:lnTo>
                <a:lnTo>
                  <a:pt x="86008" y="199998"/>
                </a:lnTo>
                <a:lnTo>
                  <a:pt x="114475" y="163521"/>
                </a:lnTo>
                <a:lnTo>
                  <a:pt x="146380" y="130011"/>
                </a:lnTo>
                <a:lnTo>
                  <a:pt x="181416" y="99789"/>
                </a:lnTo>
                <a:lnTo>
                  <a:pt x="219245" y="73147"/>
                </a:lnTo>
                <a:lnTo>
                  <a:pt x="259504" y="50341"/>
                </a:lnTo>
                <a:lnTo>
                  <a:pt x="301804" y="31591"/>
                </a:lnTo>
                <a:lnTo>
                  <a:pt x="345739" y="17078"/>
                </a:lnTo>
                <a:lnTo>
                  <a:pt x="390884" y="6940"/>
                </a:lnTo>
                <a:lnTo>
                  <a:pt x="436806" y="1277"/>
                </a:lnTo>
                <a:lnTo>
                  <a:pt x="471487" y="0"/>
                </a:lnTo>
                <a:lnTo>
                  <a:pt x="483061" y="141"/>
                </a:lnTo>
                <a:lnTo>
                  <a:pt x="529206" y="3546"/>
                </a:lnTo>
                <a:lnTo>
                  <a:pt x="574794" y="11456"/>
                </a:lnTo>
                <a:lnTo>
                  <a:pt x="619387" y="23797"/>
                </a:lnTo>
                <a:lnTo>
                  <a:pt x="662556" y="40450"/>
                </a:lnTo>
                <a:lnTo>
                  <a:pt x="703885" y="61254"/>
                </a:lnTo>
                <a:lnTo>
                  <a:pt x="742976" y="86008"/>
                </a:lnTo>
                <a:lnTo>
                  <a:pt x="779453" y="114475"/>
                </a:lnTo>
                <a:lnTo>
                  <a:pt x="812963" y="146380"/>
                </a:lnTo>
                <a:lnTo>
                  <a:pt x="843185" y="181416"/>
                </a:lnTo>
                <a:lnTo>
                  <a:pt x="869827" y="219245"/>
                </a:lnTo>
                <a:lnTo>
                  <a:pt x="892633" y="259504"/>
                </a:lnTo>
                <a:lnTo>
                  <a:pt x="911383" y="301804"/>
                </a:lnTo>
                <a:lnTo>
                  <a:pt x="925896" y="345739"/>
                </a:lnTo>
                <a:lnTo>
                  <a:pt x="936034" y="390884"/>
                </a:lnTo>
                <a:lnTo>
                  <a:pt x="941697" y="436806"/>
                </a:lnTo>
                <a:lnTo>
                  <a:pt x="942974" y="47148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4783257" y="7856590"/>
            <a:ext cx="2825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15" dirty="0">
                <a:solidFill>
                  <a:srgbClr val="F5A600"/>
                </a:solidFill>
                <a:latin typeface="Arial"/>
                <a:cs typeface="Arial"/>
              </a:rPr>
              <a:t>2</a:t>
            </a:r>
            <a:endParaRPr sz="3600">
              <a:latin typeface="Arial"/>
              <a:cs typeface="Arial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5238668" y="8216124"/>
            <a:ext cx="104774" cy="1047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5498770" y="8010448"/>
            <a:ext cx="1553210" cy="4400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700" spc="-130" dirty="0">
                <a:solidFill>
                  <a:srgbClr val="13110E"/>
                </a:solidFill>
                <a:latin typeface="Arial"/>
                <a:cs typeface="Arial"/>
              </a:rPr>
              <a:t>C</a:t>
            </a:r>
            <a:r>
              <a:rPr sz="2700" spc="95" dirty="0">
                <a:solidFill>
                  <a:srgbClr val="13110E"/>
                </a:solidFill>
                <a:latin typeface="Arial"/>
                <a:cs typeface="Arial"/>
              </a:rPr>
              <a:t>o</a:t>
            </a:r>
            <a:r>
              <a:rPr sz="2700" spc="45" dirty="0">
                <a:solidFill>
                  <a:srgbClr val="13110E"/>
                </a:solidFill>
                <a:latin typeface="Arial"/>
                <a:cs typeface="Arial"/>
              </a:rPr>
              <a:t>n</a:t>
            </a:r>
            <a:r>
              <a:rPr sz="2700" spc="120" dirty="0">
                <a:solidFill>
                  <a:srgbClr val="13110E"/>
                </a:solidFill>
                <a:latin typeface="Arial"/>
                <a:cs typeface="Arial"/>
              </a:rPr>
              <a:t>c</a:t>
            </a:r>
            <a:r>
              <a:rPr sz="2700" spc="-15" dirty="0">
                <a:solidFill>
                  <a:srgbClr val="13110E"/>
                </a:solidFill>
                <a:latin typeface="Arial"/>
                <a:cs typeface="Arial"/>
              </a:rPr>
              <a:t>e</a:t>
            </a:r>
            <a:r>
              <a:rPr sz="2700" spc="70" dirty="0">
                <a:solidFill>
                  <a:srgbClr val="13110E"/>
                </a:solidFill>
                <a:latin typeface="Arial"/>
                <a:cs typeface="Arial"/>
              </a:rPr>
              <a:t>p</a:t>
            </a:r>
            <a:r>
              <a:rPr sz="2700" spc="185" dirty="0">
                <a:solidFill>
                  <a:srgbClr val="13110E"/>
                </a:solidFill>
                <a:latin typeface="Arial"/>
                <a:cs typeface="Arial"/>
              </a:rPr>
              <a:t>t</a:t>
            </a:r>
            <a:r>
              <a:rPr sz="2700" spc="45" dirty="0">
                <a:solidFill>
                  <a:srgbClr val="13110E"/>
                </a:solidFill>
                <a:latin typeface="Arial"/>
                <a:cs typeface="Arial"/>
              </a:rPr>
              <a:t>o</a:t>
            </a:r>
            <a:endParaRPr sz="2700"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7794611" y="7774998"/>
            <a:ext cx="942975" cy="942975"/>
          </a:xfrm>
          <a:custGeom>
            <a:avLst/>
            <a:gdLst/>
            <a:ahLst/>
            <a:cxnLst/>
            <a:rect l="l" t="t" r="r" b="b"/>
            <a:pathLst>
              <a:path w="942975" h="942975">
                <a:moveTo>
                  <a:pt x="942974" y="471487"/>
                </a:moveTo>
                <a:lnTo>
                  <a:pt x="940704" y="517701"/>
                </a:lnTo>
                <a:lnTo>
                  <a:pt x="933915" y="563470"/>
                </a:lnTo>
                <a:lnTo>
                  <a:pt x="922672" y="608353"/>
                </a:lnTo>
                <a:lnTo>
                  <a:pt x="907084" y="651917"/>
                </a:lnTo>
                <a:lnTo>
                  <a:pt x="887302" y="693745"/>
                </a:lnTo>
                <a:lnTo>
                  <a:pt x="863514" y="733431"/>
                </a:lnTo>
                <a:lnTo>
                  <a:pt x="835952" y="770595"/>
                </a:lnTo>
                <a:lnTo>
                  <a:pt x="804879" y="804879"/>
                </a:lnTo>
                <a:lnTo>
                  <a:pt x="770595" y="835952"/>
                </a:lnTo>
                <a:lnTo>
                  <a:pt x="733431" y="863515"/>
                </a:lnTo>
                <a:lnTo>
                  <a:pt x="693745" y="887302"/>
                </a:lnTo>
                <a:lnTo>
                  <a:pt x="651917" y="907085"/>
                </a:lnTo>
                <a:lnTo>
                  <a:pt x="608353" y="922672"/>
                </a:lnTo>
                <a:lnTo>
                  <a:pt x="563470" y="933915"/>
                </a:lnTo>
                <a:lnTo>
                  <a:pt x="517701" y="940704"/>
                </a:lnTo>
                <a:lnTo>
                  <a:pt x="471487" y="942974"/>
                </a:lnTo>
                <a:lnTo>
                  <a:pt x="459913" y="942833"/>
                </a:lnTo>
                <a:lnTo>
                  <a:pt x="413768" y="939428"/>
                </a:lnTo>
                <a:lnTo>
                  <a:pt x="368180" y="931518"/>
                </a:lnTo>
                <a:lnTo>
                  <a:pt x="323587" y="919177"/>
                </a:lnTo>
                <a:lnTo>
                  <a:pt x="280417" y="902524"/>
                </a:lnTo>
                <a:lnTo>
                  <a:pt x="239089" y="881721"/>
                </a:lnTo>
                <a:lnTo>
                  <a:pt x="199998" y="856966"/>
                </a:lnTo>
                <a:lnTo>
                  <a:pt x="163521" y="828499"/>
                </a:lnTo>
                <a:lnTo>
                  <a:pt x="130011" y="796594"/>
                </a:lnTo>
                <a:lnTo>
                  <a:pt x="99789" y="761558"/>
                </a:lnTo>
                <a:lnTo>
                  <a:pt x="73147" y="723729"/>
                </a:lnTo>
                <a:lnTo>
                  <a:pt x="50341" y="683470"/>
                </a:lnTo>
                <a:lnTo>
                  <a:pt x="31591" y="641170"/>
                </a:lnTo>
                <a:lnTo>
                  <a:pt x="17078" y="597235"/>
                </a:lnTo>
                <a:lnTo>
                  <a:pt x="6940" y="552090"/>
                </a:lnTo>
                <a:lnTo>
                  <a:pt x="1277" y="506168"/>
                </a:lnTo>
                <a:lnTo>
                  <a:pt x="0" y="471487"/>
                </a:lnTo>
                <a:lnTo>
                  <a:pt x="141" y="459913"/>
                </a:lnTo>
                <a:lnTo>
                  <a:pt x="3546" y="413768"/>
                </a:lnTo>
                <a:lnTo>
                  <a:pt x="11456" y="368180"/>
                </a:lnTo>
                <a:lnTo>
                  <a:pt x="23797" y="323587"/>
                </a:lnTo>
                <a:lnTo>
                  <a:pt x="40450" y="280418"/>
                </a:lnTo>
                <a:lnTo>
                  <a:pt x="61253" y="239089"/>
                </a:lnTo>
                <a:lnTo>
                  <a:pt x="86008" y="199998"/>
                </a:lnTo>
                <a:lnTo>
                  <a:pt x="114475" y="163521"/>
                </a:lnTo>
                <a:lnTo>
                  <a:pt x="146380" y="130011"/>
                </a:lnTo>
                <a:lnTo>
                  <a:pt x="181416" y="99789"/>
                </a:lnTo>
                <a:lnTo>
                  <a:pt x="219245" y="73147"/>
                </a:lnTo>
                <a:lnTo>
                  <a:pt x="259504" y="50341"/>
                </a:lnTo>
                <a:lnTo>
                  <a:pt x="301804" y="31591"/>
                </a:lnTo>
                <a:lnTo>
                  <a:pt x="345739" y="17078"/>
                </a:lnTo>
                <a:lnTo>
                  <a:pt x="390884" y="6940"/>
                </a:lnTo>
                <a:lnTo>
                  <a:pt x="436806" y="1277"/>
                </a:lnTo>
                <a:lnTo>
                  <a:pt x="471487" y="0"/>
                </a:lnTo>
                <a:lnTo>
                  <a:pt x="483061" y="141"/>
                </a:lnTo>
                <a:lnTo>
                  <a:pt x="529206" y="3546"/>
                </a:lnTo>
                <a:lnTo>
                  <a:pt x="574794" y="11456"/>
                </a:lnTo>
                <a:lnTo>
                  <a:pt x="619387" y="23797"/>
                </a:lnTo>
                <a:lnTo>
                  <a:pt x="662556" y="40450"/>
                </a:lnTo>
                <a:lnTo>
                  <a:pt x="703885" y="61254"/>
                </a:lnTo>
                <a:lnTo>
                  <a:pt x="742976" y="86008"/>
                </a:lnTo>
                <a:lnTo>
                  <a:pt x="779453" y="114475"/>
                </a:lnTo>
                <a:lnTo>
                  <a:pt x="812963" y="146380"/>
                </a:lnTo>
                <a:lnTo>
                  <a:pt x="843185" y="181416"/>
                </a:lnTo>
                <a:lnTo>
                  <a:pt x="869827" y="219245"/>
                </a:lnTo>
                <a:lnTo>
                  <a:pt x="892633" y="259504"/>
                </a:lnTo>
                <a:lnTo>
                  <a:pt x="911383" y="301804"/>
                </a:lnTo>
                <a:lnTo>
                  <a:pt x="925896" y="345739"/>
                </a:lnTo>
                <a:lnTo>
                  <a:pt x="936034" y="390884"/>
                </a:lnTo>
                <a:lnTo>
                  <a:pt x="941697" y="436806"/>
                </a:lnTo>
                <a:lnTo>
                  <a:pt x="942974" y="47148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8126946" y="7927199"/>
            <a:ext cx="2825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15" dirty="0">
                <a:solidFill>
                  <a:srgbClr val="F5A600"/>
                </a:solidFill>
                <a:latin typeface="Arial"/>
                <a:cs typeface="Arial"/>
              </a:rPr>
              <a:t>3</a:t>
            </a:r>
            <a:endParaRPr sz="3600">
              <a:latin typeface="Arial"/>
              <a:cs typeface="Arial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8582357" y="8286734"/>
            <a:ext cx="104774" cy="1047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8842459" y="8081057"/>
            <a:ext cx="1553210" cy="4400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700" spc="-130" dirty="0">
                <a:solidFill>
                  <a:srgbClr val="13110E"/>
                </a:solidFill>
                <a:latin typeface="Arial"/>
                <a:cs typeface="Arial"/>
              </a:rPr>
              <a:t>C</a:t>
            </a:r>
            <a:r>
              <a:rPr sz="2700" spc="95" dirty="0">
                <a:solidFill>
                  <a:srgbClr val="13110E"/>
                </a:solidFill>
                <a:latin typeface="Arial"/>
                <a:cs typeface="Arial"/>
              </a:rPr>
              <a:t>o</a:t>
            </a:r>
            <a:r>
              <a:rPr sz="2700" spc="45" dirty="0">
                <a:solidFill>
                  <a:srgbClr val="13110E"/>
                </a:solidFill>
                <a:latin typeface="Arial"/>
                <a:cs typeface="Arial"/>
              </a:rPr>
              <a:t>n</a:t>
            </a:r>
            <a:r>
              <a:rPr sz="2700" spc="120" dirty="0">
                <a:solidFill>
                  <a:srgbClr val="13110E"/>
                </a:solidFill>
                <a:latin typeface="Arial"/>
                <a:cs typeface="Arial"/>
              </a:rPr>
              <a:t>c</a:t>
            </a:r>
            <a:r>
              <a:rPr sz="2700" spc="-15" dirty="0">
                <a:solidFill>
                  <a:srgbClr val="13110E"/>
                </a:solidFill>
                <a:latin typeface="Arial"/>
                <a:cs typeface="Arial"/>
              </a:rPr>
              <a:t>e</a:t>
            </a:r>
            <a:r>
              <a:rPr sz="2700" spc="70" dirty="0">
                <a:solidFill>
                  <a:srgbClr val="13110E"/>
                </a:solidFill>
                <a:latin typeface="Arial"/>
                <a:cs typeface="Arial"/>
              </a:rPr>
              <a:t>p</a:t>
            </a:r>
            <a:r>
              <a:rPr sz="2700" spc="185" dirty="0">
                <a:solidFill>
                  <a:srgbClr val="13110E"/>
                </a:solidFill>
                <a:latin typeface="Arial"/>
                <a:cs typeface="Arial"/>
              </a:rPr>
              <a:t>t</a:t>
            </a:r>
            <a:r>
              <a:rPr sz="2700" spc="45" dirty="0">
                <a:solidFill>
                  <a:srgbClr val="13110E"/>
                </a:solidFill>
                <a:latin typeface="Arial"/>
                <a:cs typeface="Arial"/>
              </a:rPr>
              <a:t>o</a:t>
            </a:r>
            <a:endParaRPr sz="2700">
              <a:latin typeface="Arial"/>
              <a:cs typeface="Arial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10969104" y="7845608"/>
            <a:ext cx="942975" cy="942975"/>
          </a:xfrm>
          <a:custGeom>
            <a:avLst/>
            <a:gdLst/>
            <a:ahLst/>
            <a:cxnLst/>
            <a:rect l="l" t="t" r="r" b="b"/>
            <a:pathLst>
              <a:path w="942975" h="942975">
                <a:moveTo>
                  <a:pt x="942974" y="471487"/>
                </a:moveTo>
                <a:lnTo>
                  <a:pt x="940704" y="517701"/>
                </a:lnTo>
                <a:lnTo>
                  <a:pt x="933915" y="563470"/>
                </a:lnTo>
                <a:lnTo>
                  <a:pt x="922672" y="608353"/>
                </a:lnTo>
                <a:lnTo>
                  <a:pt x="907084" y="651917"/>
                </a:lnTo>
                <a:lnTo>
                  <a:pt x="887302" y="693745"/>
                </a:lnTo>
                <a:lnTo>
                  <a:pt x="863514" y="733431"/>
                </a:lnTo>
                <a:lnTo>
                  <a:pt x="835952" y="770595"/>
                </a:lnTo>
                <a:lnTo>
                  <a:pt x="804879" y="804879"/>
                </a:lnTo>
                <a:lnTo>
                  <a:pt x="770595" y="835952"/>
                </a:lnTo>
                <a:lnTo>
                  <a:pt x="733431" y="863515"/>
                </a:lnTo>
                <a:lnTo>
                  <a:pt x="693745" y="887302"/>
                </a:lnTo>
                <a:lnTo>
                  <a:pt x="651917" y="907085"/>
                </a:lnTo>
                <a:lnTo>
                  <a:pt x="608353" y="922672"/>
                </a:lnTo>
                <a:lnTo>
                  <a:pt x="563470" y="933915"/>
                </a:lnTo>
                <a:lnTo>
                  <a:pt x="517701" y="940704"/>
                </a:lnTo>
                <a:lnTo>
                  <a:pt x="471487" y="942974"/>
                </a:lnTo>
                <a:lnTo>
                  <a:pt x="459913" y="942833"/>
                </a:lnTo>
                <a:lnTo>
                  <a:pt x="413768" y="939428"/>
                </a:lnTo>
                <a:lnTo>
                  <a:pt x="368180" y="931518"/>
                </a:lnTo>
                <a:lnTo>
                  <a:pt x="323587" y="919177"/>
                </a:lnTo>
                <a:lnTo>
                  <a:pt x="280417" y="902524"/>
                </a:lnTo>
                <a:lnTo>
                  <a:pt x="239089" y="881721"/>
                </a:lnTo>
                <a:lnTo>
                  <a:pt x="199998" y="856966"/>
                </a:lnTo>
                <a:lnTo>
                  <a:pt x="163521" y="828499"/>
                </a:lnTo>
                <a:lnTo>
                  <a:pt x="130011" y="796594"/>
                </a:lnTo>
                <a:lnTo>
                  <a:pt x="99789" y="761558"/>
                </a:lnTo>
                <a:lnTo>
                  <a:pt x="73147" y="723729"/>
                </a:lnTo>
                <a:lnTo>
                  <a:pt x="50341" y="683470"/>
                </a:lnTo>
                <a:lnTo>
                  <a:pt x="31591" y="641170"/>
                </a:lnTo>
                <a:lnTo>
                  <a:pt x="17078" y="597235"/>
                </a:lnTo>
                <a:lnTo>
                  <a:pt x="6940" y="552090"/>
                </a:lnTo>
                <a:lnTo>
                  <a:pt x="1277" y="506168"/>
                </a:lnTo>
                <a:lnTo>
                  <a:pt x="0" y="471487"/>
                </a:lnTo>
                <a:lnTo>
                  <a:pt x="141" y="459913"/>
                </a:lnTo>
                <a:lnTo>
                  <a:pt x="3546" y="413768"/>
                </a:lnTo>
                <a:lnTo>
                  <a:pt x="11456" y="368180"/>
                </a:lnTo>
                <a:lnTo>
                  <a:pt x="23797" y="323587"/>
                </a:lnTo>
                <a:lnTo>
                  <a:pt x="40450" y="280418"/>
                </a:lnTo>
                <a:lnTo>
                  <a:pt x="61253" y="239089"/>
                </a:lnTo>
                <a:lnTo>
                  <a:pt x="86008" y="199998"/>
                </a:lnTo>
                <a:lnTo>
                  <a:pt x="114475" y="163521"/>
                </a:lnTo>
                <a:lnTo>
                  <a:pt x="146380" y="130011"/>
                </a:lnTo>
                <a:lnTo>
                  <a:pt x="181416" y="99789"/>
                </a:lnTo>
                <a:lnTo>
                  <a:pt x="219245" y="73147"/>
                </a:lnTo>
                <a:lnTo>
                  <a:pt x="259504" y="50341"/>
                </a:lnTo>
                <a:lnTo>
                  <a:pt x="301804" y="31591"/>
                </a:lnTo>
                <a:lnTo>
                  <a:pt x="345739" y="17078"/>
                </a:lnTo>
                <a:lnTo>
                  <a:pt x="390884" y="6940"/>
                </a:lnTo>
                <a:lnTo>
                  <a:pt x="436806" y="1277"/>
                </a:lnTo>
                <a:lnTo>
                  <a:pt x="471487" y="0"/>
                </a:lnTo>
                <a:lnTo>
                  <a:pt x="483061" y="141"/>
                </a:lnTo>
                <a:lnTo>
                  <a:pt x="529206" y="3546"/>
                </a:lnTo>
                <a:lnTo>
                  <a:pt x="574794" y="11456"/>
                </a:lnTo>
                <a:lnTo>
                  <a:pt x="619387" y="23797"/>
                </a:lnTo>
                <a:lnTo>
                  <a:pt x="662556" y="40450"/>
                </a:lnTo>
                <a:lnTo>
                  <a:pt x="703885" y="61254"/>
                </a:lnTo>
                <a:lnTo>
                  <a:pt x="742976" y="86008"/>
                </a:lnTo>
                <a:lnTo>
                  <a:pt x="779453" y="114475"/>
                </a:lnTo>
                <a:lnTo>
                  <a:pt x="812963" y="146380"/>
                </a:lnTo>
                <a:lnTo>
                  <a:pt x="843185" y="181416"/>
                </a:lnTo>
                <a:lnTo>
                  <a:pt x="869827" y="219245"/>
                </a:lnTo>
                <a:lnTo>
                  <a:pt x="892633" y="259504"/>
                </a:lnTo>
                <a:lnTo>
                  <a:pt x="911383" y="301804"/>
                </a:lnTo>
                <a:lnTo>
                  <a:pt x="925896" y="345739"/>
                </a:lnTo>
                <a:lnTo>
                  <a:pt x="936034" y="390884"/>
                </a:lnTo>
                <a:lnTo>
                  <a:pt x="941697" y="436806"/>
                </a:lnTo>
                <a:lnTo>
                  <a:pt x="942974" y="47148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11301440" y="7997812"/>
            <a:ext cx="2825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15" dirty="0">
                <a:solidFill>
                  <a:srgbClr val="F5A600"/>
                </a:solidFill>
                <a:latin typeface="Arial"/>
                <a:cs typeface="Arial"/>
              </a:rPr>
              <a:t>4</a:t>
            </a:r>
            <a:endParaRPr sz="3600">
              <a:latin typeface="Arial"/>
              <a:cs typeface="Arial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11756851" y="8357344"/>
            <a:ext cx="104774" cy="1047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12016953" y="8151668"/>
            <a:ext cx="1553210" cy="4400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700" spc="-130" dirty="0">
                <a:solidFill>
                  <a:srgbClr val="13110E"/>
                </a:solidFill>
                <a:latin typeface="Arial"/>
                <a:cs typeface="Arial"/>
              </a:rPr>
              <a:t>C</a:t>
            </a:r>
            <a:r>
              <a:rPr sz="2700" spc="95" dirty="0">
                <a:solidFill>
                  <a:srgbClr val="13110E"/>
                </a:solidFill>
                <a:latin typeface="Arial"/>
                <a:cs typeface="Arial"/>
              </a:rPr>
              <a:t>o</a:t>
            </a:r>
            <a:r>
              <a:rPr sz="2700" spc="45" dirty="0">
                <a:solidFill>
                  <a:srgbClr val="13110E"/>
                </a:solidFill>
                <a:latin typeface="Arial"/>
                <a:cs typeface="Arial"/>
              </a:rPr>
              <a:t>n</a:t>
            </a:r>
            <a:r>
              <a:rPr sz="2700" spc="120" dirty="0">
                <a:solidFill>
                  <a:srgbClr val="13110E"/>
                </a:solidFill>
                <a:latin typeface="Arial"/>
                <a:cs typeface="Arial"/>
              </a:rPr>
              <a:t>c</a:t>
            </a:r>
            <a:r>
              <a:rPr sz="2700" spc="-15" dirty="0">
                <a:solidFill>
                  <a:srgbClr val="13110E"/>
                </a:solidFill>
                <a:latin typeface="Arial"/>
                <a:cs typeface="Arial"/>
              </a:rPr>
              <a:t>e</a:t>
            </a:r>
            <a:r>
              <a:rPr sz="2700" spc="70" dirty="0">
                <a:solidFill>
                  <a:srgbClr val="13110E"/>
                </a:solidFill>
                <a:latin typeface="Arial"/>
                <a:cs typeface="Arial"/>
              </a:rPr>
              <a:t>p</a:t>
            </a:r>
            <a:r>
              <a:rPr sz="2700" spc="185" dirty="0">
                <a:solidFill>
                  <a:srgbClr val="13110E"/>
                </a:solidFill>
                <a:latin typeface="Arial"/>
                <a:cs typeface="Arial"/>
              </a:rPr>
              <a:t>t</a:t>
            </a:r>
            <a:r>
              <a:rPr sz="2700" spc="45" dirty="0">
                <a:solidFill>
                  <a:srgbClr val="13110E"/>
                </a:solidFill>
                <a:latin typeface="Arial"/>
                <a:cs typeface="Arial"/>
              </a:rPr>
              <a:t>o</a:t>
            </a:r>
            <a:endParaRPr sz="2700">
              <a:latin typeface="Arial"/>
              <a:cs typeface="Arial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14479356" y="7916223"/>
            <a:ext cx="942975" cy="942975"/>
          </a:xfrm>
          <a:custGeom>
            <a:avLst/>
            <a:gdLst/>
            <a:ahLst/>
            <a:cxnLst/>
            <a:rect l="l" t="t" r="r" b="b"/>
            <a:pathLst>
              <a:path w="942975" h="942975">
                <a:moveTo>
                  <a:pt x="942974" y="471487"/>
                </a:moveTo>
                <a:lnTo>
                  <a:pt x="940704" y="517701"/>
                </a:lnTo>
                <a:lnTo>
                  <a:pt x="933915" y="563470"/>
                </a:lnTo>
                <a:lnTo>
                  <a:pt x="922672" y="608353"/>
                </a:lnTo>
                <a:lnTo>
                  <a:pt x="907084" y="651917"/>
                </a:lnTo>
                <a:lnTo>
                  <a:pt x="887302" y="693745"/>
                </a:lnTo>
                <a:lnTo>
                  <a:pt x="863514" y="733431"/>
                </a:lnTo>
                <a:lnTo>
                  <a:pt x="835952" y="770595"/>
                </a:lnTo>
                <a:lnTo>
                  <a:pt x="804879" y="804879"/>
                </a:lnTo>
                <a:lnTo>
                  <a:pt x="770595" y="835952"/>
                </a:lnTo>
                <a:lnTo>
                  <a:pt x="733431" y="863515"/>
                </a:lnTo>
                <a:lnTo>
                  <a:pt x="693745" y="887302"/>
                </a:lnTo>
                <a:lnTo>
                  <a:pt x="651917" y="907085"/>
                </a:lnTo>
                <a:lnTo>
                  <a:pt x="608353" y="922672"/>
                </a:lnTo>
                <a:lnTo>
                  <a:pt x="563470" y="933915"/>
                </a:lnTo>
                <a:lnTo>
                  <a:pt x="517701" y="940704"/>
                </a:lnTo>
                <a:lnTo>
                  <a:pt x="471487" y="942974"/>
                </a:lnTo>
                <a:lnTo>
                  <a:pt x="459913" y="942833"/>
                </a:lnTo>
                <a:lnTo>
                  <a:pt x="413768" y="939428"/>
                </a:lnTo>
                <a:lnTo>
                  <a:pt x="368180" y="931518"/>
                </a:lnTo>
                <a:lnTo>
                  <a:pt x="323587" y="919177"/>
                </a:lnTo>
                <a:lnTo>
                  <a:pt x="280417" y="902524"/>
                </a:lnTo>
                <a:lnTo>
                  <a:pt x="239089" y="881721"/>
                </a:lnTo>
                <a:lnTo>
                  <a:pt x="199998" y="856966"/>
                </a:lnTo>
                <a:lnTo>
                  <a:pt x="163521" y="828499"/>
                </a:lnTo>
                <a:lnTo>
                  <a:pt x="130011" y="796594"/>
                </a:lnTo>
                <a:lnTo>
                  <a:pt x="99789" y="761558"/>
                </a:lnTo>
                <a:lnTo>
                  <a:pt x="73147" y="723729"/>
                </a:lnTo>
                <a:lnTo>
                  <a:pt x="50341" y="683470"/>
                </a:lnTo>
                <a:lnTo>
                  <a:pt x="31591" y="641170"/>
                </a:lnTo>
                <a:lnTo>
                  <a:pt x="17078" y="597235"/>
                </a:lnTo>
                <a:lnTo>
                  <a:pt x="6940" y="552090"/>
                </a:lnTo>
                <a:lnTo>
                  <a:pt x="1277" y="506168"/>
                </a:lnTo>
                <a:lnTo>
                  <a:pt x="0" y="471487"/>
                </a:lnTo>
                <a:lnTo>
                  <a:pt x="141" y="459913"/>
                </a:lnTo>
                <a:lnTo>
                  <a:pt x="3546" y="413768"/>
                </a:lnTo>
                <a:lnTo>
                  <a:pt x="11456" y="368180"/>
                </a:lnTo>
                <a:lnTo>
                  <a:pt x="23797" y="323587"/>
                </a:lnTo>
                <a:lnTo>
                  <a:pt x="40450" y="280418"/>
                </a:lnTo>
                <a:lnTo>
                  <a:pt x="61253" y="239089"/>
                </a:lnTo>
                <a:lnTo>
                  <a:pt x="86008" y="199998"/>
                </a:lnTo>
                <a:lnTo>
                  <a:pt x="114475" y="163521"/>
                </a:lnTo>
                <a:lnTo>
                  <a:pt x="146380" y="130011"/>
                </a:lnTo>
                <a:lnTo>
                  <a:pt x="181416" y="99789"/>
                </a:lnTo>
                <a:lnTo>
                  <a:pt x="219245" y="73147"/>
                </a:lnTo>
                <a:lnTo>
                  <a:pt x="259504" y="50341"/>
                </a:lnTo>
                <a:lnTo>
                  <a:pt x="301804" y="31591"/>
                </a:lnTo>
                <a:lnTo>
                  <a:pt x="345739" y="17078"/>
                </a:lnTo>
                <a:lnTo>
                  <a:pt x="390884" y="6940"/>
                </a:lnTo>
                <a:lnTo>
                  <a:pt x="436806" y="1277"/>
                </a:lnTo>
                <a:lnTo>
                  <a:pt x="471487" y="0"/>
                </a:lnTo>
                <a:lnTo>
                  <a:pt x="483061" y="141"/>
                </a:lnTo>
                <a:lnTo>
                  <a:pt x="529206" y="3546"/>
                </a:lnTo>
                <a:lnTo>
                  <a:pt x="574794" y="11456"/>
                </a:lnTo>
                <a:lnTo>
                  <a:pt x="619387" y="23797"/>
                </a:lnTo>
                <a:lnTo>
                  <a:pt x="662556" y="40450"/>
                </a:lnTo>
                <a:lnTo>
                  <a:pt x="703885" y="61254"/>
                </a:lnTo>
                <a:lnTo>
                  <a:pt x="742976" y="86008"/>
                </a:lnTo>
                <a:lnTo>
                  <a:pt x="779453" y="114475"/>
                </a:lnTo>
                <a:lnTo>
                  <a:pt x="812963" y="146380"/>
                </a:lnTo>
                <a:lnTo>
                  <a:pt x="843185" y="181416"/>
                </a:lnTo>
                <a:lnTo>
                  <a:pt x="869827" y="219245"/>
                </a:lnTo>
                <a:lnTo>
                  <a:pt x="892633" y="259504"/>
                </a:lnTo>
                <a:lnTo>
                  <a:pt x="911383" y="301804"/>
                </a:lnTo>
                <a:lnTo>
                  <a:pt x="925896" y="345739"/>
                </a:lnTo>
                <a:lnTo>
                  <a:pt x="936034" y="390884"/>
                </a:lnTo>
                <a:lnTo>
                  <a:pt x="941697" y="436806"/>
                </a:lnTo>
                <a:lnTo>
                  <a:pt x="942974" y="47148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14811692" y="8068423"/>
            <a:ext cx="2825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15" dirty="0">
                <a:solidFill>
                  <a:srgbClr val="F5A600"/>
                </a:solidFill>
                <a:latin typeface="Arial"/>
                <a:cs typeface="Arial"/>
              </a:rPr>
              <a:t>5</a:t>
            </a:r>
            <a:endParaRPr sz="3600">
              <a:latin typeface="Arial"/>
              <a:cs typeface="Arial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15267103" y="8427957"/>
            <a:ext cx="104774" cy="1047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15527205" y="8222281"/>
            <a:ext cx="1553210" cy="4400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700" spc="-130" dirty="0">
                <a:solidFill>
                  <a:srgbClr val="13110E"/>
                </a:solidFill>
                <a:latin typeface="Arial"/>
                <a:cs typeface="Arial"/>
              </a:rPr>
              <a:t>C</a:t>
            </a:r>
            <a:r>
              <a:rPr sz="2700" spc="95" dirty="0">
                <a:solidFill>
                  <a:srgbClr val="13110E"/>
                </a:solidFill>
                <a:latin typeface="Arial"/>
                <a:cs typeface="Arial"/>
              </a:rPr>
              <a:t>o</a:t>
            </a:r>
            <a:r>
              <a:rPr sz="2700" spc="45" dirty="0">
                <a:solidFill>
                  <a:srgbClr val="13110E"/>
                </a:solidFill>
                <a:latin typeface="Arial"/>
                <a:cs typeface="Arial"/>
              </a:rPr>
              <a:t>n</a:t>
            </a:r>
            <a:r>
              <a:rPr sz="2700" spc="120" dirty="0">
                <a:solidFill>
                  <a:srgbClr val="13110E"/>
                </a:solidFill>
                <a:latin typeface="Arial"/>
                <a:cs typeface="Arial"/>
              </a:rPr>
              <a:t>c</a:t>
            </a:r>
            <a:r>
              <a:rPr sz="2700" spc="-15" dirty="0">
                <a:solidFill>
                  <a:srgbClr val="13110E"/>
                </a:solidFill>
                <a:latin typeface="Arial"/>
                <a:cs typeface="Arial"/>
              </a:rPr>
              <a:t>e</a:t>
            </a:r>
            <a:r>
              <a:rPr sz="2700" spc="70" dirty="0">
                <a:solidFill>
                  <a:srgbClr val="13110E"/>
                </a:solidFill>
                <a:latin typeface="Arial"/>
                <a:cs typeface="Arial"/>
              </a:rPr>
              <a:t>p</a:t>
            </a:r>
            <a:r>
              <a:rPr sz="2700" spc="185" dirty="0">
                <a:solidFill>
                  <a:srgbClr val="13110E"/>
                </a:solidFill>
                <a:latin typeface="Arial"/>
                <a:cs typeface="Arial"/>
              </a:rPr>
              <a:t>t</a:t>
            </a:r>
            <a:r>
              <a:rPr sz="2700" spc="45" dirty="0">
                <a:solidFill>
                  <a:srgbClr val="13110E"/>
                </a:solidFill>
                <a:latin typeface="Arial"/>
                <a:cs typeface="Arial"/>
              </a:rPr>
              <a:t>o</a:t>
            </a:r>
            <a:endParaRPr sz="27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887031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1028700"/>
            <a:ext cx="18288000" cy="9260840"/>
            <a:chOff x="0" y="1028700"/>
            <a:chExt cx="18288000" cy="9260840"/>
          </a:xfrm>
        </p:grpSpPr>
        <p:sp>
          <p:nvSpPr>
            <p:cNvPr id="4" name="object 4"/>
            <p:cNvSpPr/>
            <p:nvPr/>
          </p:nvSpPr>
          <p:spPr>
            <a:xfrm>
              <a:off x="9411" y="8870250"/>
              <a:ext cx="18278475" cy="1419225"/>
            </a:xfrm>
            <a:custGeom>
              <a:avLst/>
              <a:gdLst/>
              <a:ahLst/>
              <a:cxnLst/>
              <a:rect l="l" t="t" r="r" b="b"/>
              <a:pathLst>
                <a:path w="18278475" h="1419225">
                  <a:moveTo>
                    <a:pt x="18278473" y="1419224"/>
                  </a:moveTo>
                  <a:lnTo>
                    <a:pt x="0" y="1419224"/>
                  </a:lnTo>
                  <a:lnTo>
                    <a:pt x="0" y="0"/>
                  </a:lnTo>
                  <a:lnTo>
                    <a:pt x="18278473" y="0"/>
                  </a:lnTo>
                  <a:lnTo>
                    <a:pt x="18278473" y="1419224"/>
                  </a:lnTo>
                  <a:close/>
                </a:path>
              </a:pathLst>
            </a:custGeom>
            <a:solidFill>
              <a:srgbClr val="F5A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1028700"/>
              <a:ext cx="10146665" cy="859500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1549121"/>
              <a:ext cx="9824755" cy="769365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0494484" y="3341346"/>
              <a:ext cx="6362700" cy="4978400"/>
            </a:xfrm>
            <a:custGeom>
              <a:avLst/>
              <a:gdLst/>
              <a:ahLst/>
              <a:cxnLst/>
              <a:rect l="l" t="t" r="r" b="b"/>
              <a:pathLst>
                <a:path w="6362700" h="4978400">
                  <a:moveTo>
                    <a:pt x="5856000" y="4978128"/>
                  </a:moveTo>
                  <a:lnTo>
                    <a:pt x="506584" y="4978128"/>
                  </a:lnTo>
                  <a:lnTo>
                    <a:pt x="457897" y="4975795"/>
                  </a:lnTo>
                  <a:lnTo>
                    <a:pt x="410497" y="4968941"/>
                  </a:lnTo>
                  <a:lnTo>
                    <a:pt x="364600" y="4957781"/>
                  </a:lnTo>
                  <a:lnTo>
                    <a:pt x="320420" y="4942530"/>
                  </a:lnTo>
                  <a:lnTo>
                    <a:pt x="278172" y="4923403"/>
                  </a:lnTo>
                  <a:lnTo>
                    <a:pt x="238070" y="4900616"/>
                  </a:lnTo>
                  <a:lnTo>
                    <a:pt x="200330" y="4874384"/>
                  </a:lnTo>
                  <a:lnTo>
                    <a:pt x="165164" y="4844922"/>
                  </a:lnTo>
                  <a:lnTo>
                    <a:pt x="132790" y="4812446"/>
                  </a:lnTo>
                  <a:lnTo>
                    <a:pt x="103420" y="4777171"/>
                  </a:lnTo>
                  <a:lnTo>
                    <a:pt x="77270" y="4739312"/>
                  </a:lnTo>
                  <a:lnTo>
                    <a:pt x="54554" y="4699085"/>
                  </a:lnTo>
                  <a:lnTo>
                    <a:pt x="35487" y="4656705"/>
                  </a:lnTo>
                  <a:lnTo>
                    <a:pt x="20283" y="4612387"/>
                  </a:lnTo>
                  <a:lnTo>
                    <a:pt x="9157" y="4566346"/>
                  </a:lnTo>
                  <a:lnTo>
                    <a:pt x="2325" y="4518798"/>
                  </a:lnTo>
                  <a:lnTo>
                    <a:pt x="0" y="4469959"/>
                  </a:lnTo>
                  <a:lnTo>
                    <a:pt x="0" y="508169"/>
                  </a:lnTo>
                  <a:lnTo>
                    <a:pt x="2325" y="459329"/>
                  </a:lnTo>
                  <a:lnTo>
                    <a:pt x="9157" y="411782"/>
                  </a:lnTo>
                  <a:lnTo>
                    <a:pt x="20283" y="365741"/>
                  </a:lnTo>
                  <a:lnTo>
                    <a:pt x="35487" y="321423"/>
                  </a:lnTo>
                  <a:lnTo>
                    <a:pt x="54554" y="279042"/>
                  </a:lnTo>
                  <a:lnTo>
                    <a:pt x="77270" y="238815"/>
                  </a:lnTo>
                  <a:lnTo>
                    <a:pt x="103420" y="200956"/>
                  </a:lnTo>
                  <a:lnTo>
                    <a:pt x="132790" y="165681"/>
                  </a:lnTo>
                  <a:lnTo>
                    <a:pt x="165164" y="133205"/>
                  </a:lnTo>
                  <a:lnTo>
                    <a:pt x="200330" y="103743"/>
                  </a:lnTo>
                  <a:lnTo>
                    <a:pt x="238070" y="77511"/>
                  </a:lnTo>
                  <a:lnTo>
                    <a:pt x="278172" y="54724"/>
                  </a:lnTo>
                  <a:lnTo>
                    <a:pt x="320420" y="35598"/>
                  </a:lnTo>
                  <a:lnTo>
                    <a:pt x="364600" y="20346"/>
                  </a:lnTo>
                  <a:lnTo>
                    <a:pt x="410497" y="9186"/>
                  </a:lnTo>
                  <a:lnTo>
                    <a:pt x="457897" y="2332"/>
                  </a:lnTo>
                  <a:lnTo>
                    <a:pt x="506584" y="0"/>
                  </a:lnTo>
                  <a:lnTo>
                    <a:pt x="5856000" y="0"/>
                  </a:lnTo>
                  <a:lnTo>
                    <a:pt x="5904688" y="2332"/>
                  </a:lnTo>
                  <a:lnTo>
                    <a:pt x="5952087" y="9186"/>
                  </a:lnTo>
                  <a:lnTo>
                    <a:pt x="5997984" y="20346"/>
                  </a:lnTo>
                  <a:lnTo>
                    <a:pt x="6042164" y="35598"/>
                  </a:lnTo>
                  <a:lnTo>
                    <a:pt x="6084412" y="54724"/>
                  </a:lnTo>
                  <a:lnTo>
                    <a:pt x="6124514" y="77511"/>
                  </a:lnTo>
                  <a:lnTo>
                    <a:pt x="6162255" y="103743"/>
                  </a:lnTo>
                  <a:lnTo>
                    <a:pt x="6197420" y="133205"/>
                  </a:lnTo>
                  <a:lnTo>
                    <a:pt x="6229795" y="165681"/>
                  </a:lnTo>
                  <a:lnTo>
                    <a:pt x="6259165" y="200956"/>
                  </a:lnTo>
                  <a:lnTo>
                    <a:pt x="6285315" y="238815"/>
                  </a:lnTo>
                  <a:lnTo>
                    <a:pt x="6308031" y="279042"/>
                  </a:lnTo>
                  <a:lnTo>
                    <a:pt x="6327098" y="321423"/>
                  </a:lnTo>
                  <a:lnTo>
                    <a:pt x="6342302" y="365741"/>
                  </a:lnTo>
                  <a:lnTo>
                    <a:pt x="6353427" y="411782"/>
                  </a:lnTo>
                  <a:lnTo>
                    <a:pt x="6360260" y="459329"/>
                  </a:lnTo>
                  <a:lnTo>
                    <a:pt x="6362585" y="508169"/>
                  </a:lnTo>
                  <a:lnTo>
                    <a:pt x="6362585" y="4469959"/>
                  </a:lnTo>
                  <a:lnTo>
                    <a:pt x="6360260" y="4518798"/>
                  </a:lnTo>
                  <a:lnTo>
                    <a:pt x="6353427" y="4566346"/>
                  </a:lnTo>
                  <a:lnTo>
                    <a:pt x="6342302" y="4612387"/>
                  </a:lnTo>
                  <a:lnTo>
                    <a:pt x="6327098" y="4656705"/>
                  </a:lnTo>
                  <a:lnTo>
                    <a:pt x="6308031" y="4699085"/>
                  </a:lnTo>
                  <a:lnTo>
                    <a:pt x="6285315" y="4739312"/>
                  </a:lnTo>
                  <a:lnTo>
                    <a:pt x="6259165" y="4777171"/>
                  </a:lnTo>
                  <a:lnTo>
                    <a:pt x="6229795" y="4812446"/>
                  </a:lnTo>
                  <a:lnTo>
                    <a:pt x="6197420" y="4844922"/>
                  </a:lnTo>
                  <a:lnTo>
                    <a:pt x="6162255" y="4874384"/>
                  </a:lnTo>
                  <a:lnTo>
                    <a:pt x="6124514" y="4900616"/>
                  </a:lnTo>
                  <a:lnTo>
                    <a:pt x="6084412" y="4923403"/>
                  </a:lnTo>
                  <a:lnTo>
                    <a:pt x="6042164" y="4942530"/>
                  </a:lnTo>
                  <a:lnTo>
                    <a:pt x="5997984" y="4957781"/>
                  </a:lnTo>
                  <a:lnTo>
                    <a:pt x="5952087" y="4968941"/>
                  </a:lnTo>
                  <a:lnTo>
                    <a:pt x="5904688" y="4975795"/>
                  </a:lnTo>
                  <a:lnTo>
                    <a:pt x="5856000" y="4978128"/>
                  </a:lnTo>
                  <a:close/>
                </a:path>
              </a:pathLst>
            </a:custGeom>
            <a:solidFill>
              <a:srgbClr val="F5A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0481690" y="901716"/>
            <a:ext cx="4338955" cy="19392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7300"/>
              </a:lnSpc>
              <a:spcBef>
                <a:spcPts val="100"/>
              </a:spcBef>
            </a:pPr>
            <a:r>
              <a:rPr sz="5850" b="0" spc="15" dirty="0">
                <a:latin typeface="Arial"/>
                <a:cs typeface="Arial"/>
              </a:rPr>
              <a:t>Hipótesis </a:t>
            </a:r>
            <a:r>
              <a:rPr sz="5850" b="0" spc="-80" dirty="0">
                <a:latin typeface="Arial"/>
                <a:cs typeface="Arial"/>
              </a:rPr>
              <a:t>de  </a:t>
            </a:r>
            <a:r>
              <a:rPr sz="5850" b="0" spc="-95" dirty="0">
                <a:latin typeface="Arial"/>
                <a:cs typeface="Arial"/>
              </a:rPr>
              <a:t>I</a:t>
            </a:r>
            <a:r>
              <a:rPr sz="5850" b="0" spc="-85" dirty="0">
                <a:latin typeface="Arial"/>
                <a:cs typeface="Arial"/>
              </a:rPr>
              <a:t>n</a:t>
            </a:r>
            <a:r>
              <a:rPr sz="5850" b="0" spc="-150" dirty="0">
                <a:latin typeface="Arial"/>
                <a:cs typeface="Arial"/>
              </a:rPr>
              <a:t>v</a:t>
            </a:r>
            <a:r>
              <a:rPr sz="5850" b="0" spc="-210" dirty="0">
                <a:latin typeface="Arial"/>
                <a:cs typeface="Arial"/>
              </a:rPr>
              <a:t>e</a:t>
            </a:r>
            <a:r>
              <a:rPr sz="5850" b="0" spc="35" dirty="0">
                <a:latin typeface="Arial"/>
                <a:cs typeface="Arial"/>
              </a:rPr>
              <a:t>s</a:t>
            </a:r>
            <a:r>
              <a:rPr sz="5850" b="0" spc="225" dirty="0">
                <a:latin typeface="Arial"/>
                <a:cs typeface="Arial"/>
              </a:rPr>
              <a:t>t</a:t>
            </a:r>
            <a:r>
              <a:rPr sz="5850" b="0" spc="60" dirty="0">
                <a:latin typeface="Arial"/>
                <a:cs typeface="Arial"/>
              </a:rPr>
              <a:t>i</a:t>
            </a:r>
            <a:r>
              <a:rPr sz="5850" b="0" spc="-30" dirty="0">
                <a:latin typeface="Arial"/>
                <a:cs typeface="Arial"/>
              </a:rPr>
              <a:t>g</a:t>
            </a:r>
            <a:r>
              <a:rPr sz="5850" b="0" spc="-130" dirty="0">
                <a:latin typeface="Arial"/>
                <a:cs typeface="Arial"/>
              </a:rPr>
              <a:t>a</a:t>
            </a:r>
            <a:r>
              <a:rPr sz="5850" b="0" spc="80" dirty="0">
                <a:latin typeface="Arial"/>
                <a:cs typeface="Arial"/>
              </a:rPr>
              <a:t>c</a:t>
            </a:r>
            <a:r>
              <a:rPr sz="5850" b="0" spc="60" dirty="0">
                <a:latin typeface="Arial"/>
                <a:cs typeface="Arial"/>
              </a:rPr>
              <a:t>i</a:t>
            </a:r>
            <a:r>
              <a:rPr sz="5850" b="0" spc="25" dirty="0">
                <a:latin typeface="Arial"/>
                <a:cs typeface="Arial"/>
              </a:rPr>
              <a:t>ó</a:t>
            </a:r>
            <a:r>
              <a:rPr sz="5850" b="0" spc="-25" dirty="0">
                <a:latin typeface="Arial"/>
                <a:cs typeface="Arial"/>
              </a:rPr>
              <a:t>n</a:t>
            </a:r>
            <a:endParaRPr sz="58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924437" y="3783823"/>
            <a:ext cx="2672080" cy="23234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3850" b="1" spc="50" dirty="0">
                <a:solidFill>
                  <a:srgbClr val="FFFFFF"/>
                </a:solidFill>
                <a:latin typeface="Roboto"/>
                <a:cs typeface="Roboto"/>
              </a:rPr>
              <a:t>General</a:t>
            </a:r>
            <a:endParaRPr sz="3850">
              <a:latin typeface="Roboto"/>
              <a:cs typeface="Roboto"/>
            </a:endParaRPr>
          </a:p>
          <a:p>
            <a:pPr>
              <a:lnSpc>
                <a:spcPct val="100000"/>
              </a:lnSpc>
            </a:pPr>
            <a:endParaRPr sz="6700"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</a:pPr>
            <a:r>
              <a:rPr sz="3850" b="1" spc="65" dirty="0">
                <a:solidFill>
                  <a:srgbClr val="FFFFFF"/>
                </a:solidFill>
                <a:latin typeface="Roboto"/>
                <a:cs typeface="Roboto"/>
              </a:rPr>
              <a:t>Específicos</a:t>
            </a:r>
            <a:endParaRPr sz="385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3409930" cy="10287000"/>
          </a:xfrm>
          <a:custGeom>
            <a:avLst/>
            <a:gdLst/>
            <a:ahLst/>
            <a:cxnLst/>
            <a:rect l="l" t="t" r="r" b="b"/>
            <a:pathLst>
              <a:path w="13409930" h="10287000">
                <a:moveTo>
                  <a:pt x="0" y="10286999"/>
                </a:moveTo>
                <a:lnTo>
                  <a:pt x="13409301" y="10286999"/>
                </a:lnTo>
                <a:lnTo>
                  <a:pt x="13409301" y="0"/>
                </a:lnTo>
                <a:lnTo>
                  <a:pt x="0" y="0"/>
                </a:lnTo>
                <a:lnTo>
                  <a:pt x="0" y="10286999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12536465" y="0"/>
            <a:ext cx="5751830" cy="10287000"/>
            <a:chOff x="12536465" y="0"/>
            <a:chExt cx="5751830" cy="10287000"/>
          </a:xfrm>
        </p:grpSpPr>
        <p:sp>
          <p:nvSpPr>
            <p:cNvPr id="4" name="object 4"/>
            <p:cNvSpPr/>
            <p:nvPr/>
          </p:nvSpPr>
          <p:spPr>
            <a:xfrm>
              <a:off x="13409302" y="0"/>
              <a:ext cx="4878705" cy="10287000"/>
            </a:xfrm>
            <a:custGeom>
              <a:avLst/>
              <a:gdLst/>
              <a:ahLst/>
              <a:cxnLst/>
              <a:rect l="l" t="t" r="r" b="b"/>
              <a:pathLst>
                <a:path w="4878705" h="10287000">
                  <a:moveTo>
                    <a:pt x="0" y="0"/>
                  </a:moveTo>
                  <a:lnTo>
                    <a:pt x="4878696" y="0"/>
                  </a:lnTo>
                  <a:lnTo>
                    <a:pt x="4878696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3110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2536465" y="429791"/>
              <a:ext cx="4722581" cy="959438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2856365" y="702512"/>
              <a:ext cx="4089677" cy="8874801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578508" y="808005"/>
            <a:ext cx="942975" cy="942975"/>
          </a:xfrm>
          <a:custGeom>
            <a:avLst/>
            <a:gdLst/>
            <a:ahLst/>
            <a:cxnLst/>
            <a:rect l="l" t="t" r="r" b="b"/>
            <a:pathLst>
              <a:path w="942975" h="942975">
                <a:moveTo>
                  <a:pt x="942974" y="471487"/>
                </a:moveTo>
                <a:lnTo>
                  <a:pt x="940704" y="517701"/>
                </a:lnTo>
                <a:lnTo>
                  <a:pt x="933915" y="563470"/>
                </a:lnTo>
                <a:lnTo>
                  <a:pt x="922672" y="608353"/>
                </a:lnTo>
                <a:lnTo>
                  <a:pt x="907084" y="651917"/>
                </a:lnTo>
                <a:lnTo>
                  <a:pt x="887302" y="693745"/>
                </a:lnTo>
                <a:lnTo>
                  <a:pt x="863514" y="733431"/>
                </a:lnTo>
                <a:lnTo>
                  <a:pt x="835952" y="770595"/>
                </a:lnTo>
                <a:lnTo>
                  <a:pt x="804879" y="804879"/>
                </a:lnTo>
                <a:lnTo>
                  <a:pt x="770595" y="835952"/>
                </a:lnTo>
                <a:lnTo>
                  <a:pt x="733431" y="863515"/>
                </a:lnTo>
                <a:lnTo>
                  <a:pt x="693745" y="887302"/>
                </a:lnTo>
                <a:lnTo>
                  <a:pt x="651917" y="907085"/>
                </a:lnTo>
                <a:lnTo>
                  <a:pt x="608353" y="922672"/>
                </a:lnTo>
                <a:lnTo>
                  <a:pt x="563470" y="933915"/>
                </a:lnTo>
                <a:lnTo>
                  <a:pt x="517701" y="940704"/>
                </a:lnTo>
                <a:lnTo>
                  <a:pt x="471487" y="942974"/>
                </a:lnTo>
                <a:lnTo>
                  <a:pt x="459913" y="942833"/>
                </a:lnTo>
                <a:lnTo>
                  <a:pt x="413768" y="939428"/>
                </a:lnTo>
                <a:lnTo>
                  <a:pt x="368180" y="931518"/>
                </a:lnTo>
                <a:lnTo>
                  <a:pt x="323587" y="919177"/>
                </a:lnTo>
                <a:lnTo>
                  <a:pt x="280417" y="902524"/>
                </a:lnTo>
                <a:lnTo>
                  <a:pt x="239089" y="881721"/>
                </a:lnTo>
                <a:lnTo>
                  <a:pt x="199998" y="856966"/>
                </a:lnTo>
                <a:lnTo>
                  <a:pt x="163521" y="828499"/>
                </a:lnTo>
                <a:lnTo>
                  <a:pt x="130011" y="796594"/>
                </a:lnTo>
                <a:lnTo>
                  <a:pt x="99789" y="761558"/>
                </a:lnTo>
                <a:lnTo>
                  <a:pt x="73147" y="723729"/>
                </a:lnTo>
                <a:lnTo>
                  <a:pt x="50341" y="683470"/>
                </a:lnTo>
                <a:lnTo>
                  <a:pt x="31591" y="641170"/>
                </a:lnTo>
                <a:lnTo>
                  <a:pt x="17078" y="597235"/>
                </a:lnTo>
                <a:lnTo>
                  <a:pt x="6940" y="552090"/>
                </a:lnTo>
                <a:lnTo>
                  <a:pt x="1277" y="506168"/>
                </a:lnTo>
                <a:lnTo>
                  <a:pt x="0" y="471487"/>
                </a:lnTo>
                <a:lnTo>
                  <a:pt x="141" y="459913"/>
                </a:lnTo>
                <a:lnTo>
                  <a:pt x="3546" y="413768"/>
                </a:lnTo>
                <a:lnTo>
                  <a:pt x="11456" y="368180"/>
                </a:lnTo>
                <a:lnTo>
                  <a:pt x="23797" y="323587"/>
                </a:lnTo>
                <a:lnTo>
                  <a:pt x="40450" y="280418"/>
                </a:lnTo>
                <a:lnTo>
                  <a:pt x="61253" y="239089"/>
                </a:lnTo>
                <a:lnTo>
                  <a:pt x="86008" y="199998"/>
                </a:lnTo>
                <a:lnTo>
                  <a:pt x="114475" y="163521"/>
                </a:lnTo>
                <a:lnTo>
                  <a:pt x="146380" y="130011"/>
                </a:lnTo>
                <a:lnTo>
                  <a:pt x="181416" y="99789"/>
                </a:lnTo>
                <a:lnTo>
                  <a:pt x="219245" y="73147"/>
                </a:lnTo>
                <a:lnTo>
                  <a:pt x="259504" y="50341"/>
                </a:lnTo>
                <a:lnTo>
                  <a:pt x="301804" y="31591"/>
                </a:lnTo>
                <a:lnTo>
                  <a:pt x="345739" y="17078"/>
                </a:lnTo>
                <a:lnTo>
                  <a:pt x="390884" y="6940"/>
                </a:lnTo>
                <a:lnTo>
                  <a:pt x="436806" y="1277"/>
                </a:lnTo>
                <a:lnTo>
                  <a:pt x="471487" y="0"/>
                </a:lnTo>
                <a:lnTo>
                  <a:pt x="483061" y="141"/>
                </a:lnTo>
                <a:lnTo>
                  <a:pt x="529206" y="3546"/>
                </a:lnTo>
                <a:lnTo>
                  <a:pt x="574794" y="11456"/>
                </a:lnTo>
                <a:lnTo>
                  <a:pt x="619387" y="23797"/>
                </a:lnTo>
                <a:lnTo>
                  <a:pt x="662556" y="40450"/>
                </a:lnTo>
                <a:lnTo>
                  <a:pt x="703885" y="61254"/>
                </a:lnTo>
                <a:lnTo>
                  <a:pt x="742976" y="86008"/>
                </a:lnTo>
                <a:lnTo>
                  <a:pt x="779453" y="114475"/>
                </a:lnTo>
                <a:lnTo>
                  <a:pt x="812963" y="146380"/>
                </a:lnTo>
                <a:lnTo>
                  <a:pt x="843185" y="181416"/>
                </a:lnTo>
                <a:lnTo>
                  <a:pt x="869827" y="219245"/>
                </a:lnTo>
                <a:lnTo>
                  <a:pt x="892633" y="259504"/>
                </a:lnTo>
                <a:lnTo>
                  <a:pt x="911383" y="301804"/>
                </a:lnTo>
                <a:lnTo>
                  <a:pt x="925896" y="345739"/>
                </a:lnTo>
                <a:lnTo>
                  <a:pt x="936034" y="390884"/>
                </a:lnTo>
                <a:lnTo>
                  <a:pt x="941697" y="436806"/>
                </a:lnTo>
                <a:lnTo>
                  <a:pt x="942974" y="471487"/>
                </a:lnTo>
                <a:close/>
              </a:path>
            </a:pathLst>
          </a:custGeom>
          <a:solidFill>
            <a:srgbClr val="F5A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709015" y="2630511"/>
            <a:ext cx="2912110" cy="46418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850" spc="-25" dirty="0">
                <a:solidFill>
                  <a:srgbClr val="13110E"/>
                </a:solidFill>
                <a:latin typeface="Arial"/>
                <a:cs typeface="Arial"/>
              </a:rPr>
              <a:t>Operacionalidad</a:t>
            </a:r>
            <a:r>
              <a:rPr sz="2850" spc="-180" dirty="0">
                <a:solidFill>
                  <a:srgbClr val="13110E"/>
                </a:solidFill>
                <a:latin typeface="Arial"/>
                <a:cs typeface="Arial"/>
              </a:rPr>
              <a:t> </a:t>
            </a:r>
            <a:r>
              <a:rPr sz="2850" spc="30" dirty="0">
                <a:solidFill>
                  <a:srgbClr val="13110E"/>
                </a:solidFill>
                <a:latin typeface="Arial"/>
                <a:cs typeface="Arial"/>
              </a:rPr>
              <a:t>1</a:t>
            </a:r>
            <a:endParaRPr sz="2850">
              <a:latin typeface="Arial"/>
              <a:cs typeface="Arial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888221" y="768219"/>
            <a:ext cx="8874125" cy="955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100" b="0" spc="45" dirty="0">
                <a:latin typeface="Arial"/>
                <a:cs typeface="Arial"/>
              </a:rPr>
              <a:t>Matriz </a:t>
            </a:r>
            <a:r>
              <a:rPr sz="6100" b="0" spc="-90" dirty="0">
                <a:latin typeface="Arial"/>
                <a:cs typeface="Arial"/>
              </a:rPr>
              <a:t>de</a:t>
            </a:r>
            <a:r>
              <a:rPr sz="6100" b="0" spc="-725" dirty="0">
                <a:latin typeface="Arial"/>
                <a:cs typeface="Arial"/>
              </a:rPr>
              <a:t> </a:t>
            </a:r>
            <a:r>
              <a:rPr sz="6100" b="0" spc="-75" dirty="0">
                <a:latin typeface="Arial"/>
                <a:cs typeface="Arial"/>
              </a:rPr>
              <a:t>Operacionalidad</a:t>
            </a:r>
            <a:endParaRPr sz="61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721715" y="3167913"/>
            <a:ext cx="10687050" cy="2752725"/>
          </a:xfrm>
          <a:custGeom>
            <a:avLst/>
            <a:gdLst/>
            <a:ahLst/>
            <a:cxnLst/>
            <a:rect l="l" t="t" r="r" b="b"/>
            <a:pathLst>
              <a:path w="10687050" h="2752725">
                <a:moveTo>
                  <a:pt x="10687049" y="2752724"/>
                </a:moveTo>
                <a:lnTo>
                  <a:pt x="0" y="2752724"/>
                </a:lnTo>
                <a:lnTo>
                  <a:pt x="0" y="0"/>
                </a:lnTo>
                <a:lnTo>
                  <a:pt x="10687049" y="0"/>
                </a:lnTo>
                <a:lnTo>
                  <a:pt x="10687049" y="2752724"/>
                </a:lnTo>
                <a:close/>
              </a:path>
            </a:pathLst>
          </a:custGeom>
          <a:solidFill>
            <a:srgbClr val="F5A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709015" y="6281848"/>
            <a:ext cx="2912110" cy="46418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850" spc="-25" dirty="0">
                <a:solidFill>
                  <a:srgbClr val="13110E"/>
                </a:solidFill>
                <a:latin typeface="Arial"/>
                <a:cs typeface="Arial"/>
              </a:rPr>
              <a:t>Operacionalidad</a:t>
            </a:r>
            <a:r>
              <a:rPr sz="2850" spc="-180" dirty="0">
                <a:solidFill>
                  <a:srgbClr val="13110E"/>
                </a:solidFill>
                <a:latin typeface="Arial"/>
                <a:cs typeface="Arial"/>
              </a:rPr>
              <a:t> </a:t>
            </a:r>
            <a:r>
              <a:rPr sz="2850" spc="30" dirty="0">
                <a:solidFill>
                  <a:srgbClr val="13110E"/>
                </a:solidFill>
                <a:latin typeface="Arial"/>
                <a:cs typeface="Arial"/>
              </a:rPr>
              <a:t>1</a:t>
            </a:r>
            <a:endParaRPr sz="285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721715" y="6819251"/>
            <a:ext cx="10687050" cy="2752725"/>
          </a:xfrm>
          <a:custGeom>
            <a:avLst/>
            <a:gdLst/>
            <a:ahLst/>
            <a:cxnLst/>
            <a:rect l="l" t="t" r="r" b="b"/>
            <a:pathLst>
              <a:path w="10687050" h="2752725">
                <a:moveTo>
                  <a:pt x="10687049" y="2752724"/>
                </a:moveTo>
                <a:lnTo>
                  <a:pt x="0" y="2752724"/>
                </a:lnTo>
                <a:lnTo>
                  <a:pt x="0" y="0"/>
                </a:lnTo>
                <a:lnTo>
                  <a:pt x="10687049" y="0"/>
                </a:lnTo>
                <a:lnTo>
                  <a:pt x="10687049" y="2752724"/>
                </a:lnTo>
                <a:close/>
              </a:path>
            </a:pathLst>
          </a:custGeom>
          <a:solidFill>
            <a:srgbClr val="F5A6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887031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9411" y="3891444"/>
            <a:ext cx="18278475" cy="6398260"/>
            <a:chOff x="9411" y="3891444"/>
            <a:chExt cx="18278475" cy="6398260"/>
          </a:xfrm>
        </p:grpSpPr>
        <p:sp>
          <p:nvSpPr>
            <p:cNvPr id="4" name="object 4"/>
            <p:cNvSpPr/>
            <p:nvPr/>
          </p:nvSpPr>
          <p:spPr>
            <a:xfrm>
              <a:off x="9411" y="8870251"/>
              <a:ext cx="18278475" cy="1419225"/>
            </a:xfrm>
            <a:custGeom>
              <a:avLst/>
              <a:gdLst/>
              <a:ahLst/>
              <a:cxnLst/>
              <a:rect l="l" t="t" r="r" b="b"/>
              <a:pathLst>
                <a:path w="18278475" h="1419225">
                  <a:moveTo>
                    <a:pt x="18278473" y="1419224"/>
                  </a:moveTo>
                  <a:lnTo>
                    <a:pt x="0" y="1419224"/>
                  </a:lnTo>
                  <a:lnTo>
                    <a:pt x="0" y="0"/>
                  </a:lnTo>
                  <a:lnTo>
                    <a:pt x="18278473" y="0"/>
                  </a:lnTo>
                  <a:lnTo>
                    <a:pt x="18278473" y="1419224"/>
                  </a:lnTo>
                  <a:close/>
                </a:path>
              </a:pathLst>
            </a:custGeom>
            <a:solidFill>
              <a:srgbClr val="F5A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04729" y="3891444"/>
              <a:ext cx="15078710" cy="5271135"/>
            </a:xfrm>
            <a:custGeom>
              <a:avLst/>
              <a:gdLst/>
              <a:ahLst/>
              <a:cxnLst/>
              <a:rect l="l" t="t" r="r" b="b"/>
              <a:pathLst>
                <a:path w="15078710" h="5271134">
                  <a:moveTo>
                    <a:pt x="14612366" y="5270710"/>
                  </a:moveTo>
                  <a:lnTo>
                    <a:pt x="465755" y="5270710"/>
                  </a:lnTo>
                  <a:lnTo>
                    <a:pt x="418231" y="5268295"/>
                  </a:lnTo>
                  <a:lnTo>
                    <a:pt x="372058" y="5261209"/>
                  </a:lnTo>
                  <a:lnTo>
                    <a:pt x="327472" y="5249688"/>
                  </a:lnTo>
                  <a:lnTo>
                    <a:pt x="284710" y="5233969"/>
                  </a:lnTo>
                  <a:lnTo>
                    <a:pt x="244009" y="5214291"/>
                  </a:lnTo>
                  <a:lnTo>
                    <a:pt x="205605" y="5190889"/>
                  </a:lnTo>
                  <a:lnTo>
                    <a:pt x="169736" y="5164001"/>
                  </a:lnTo>
                  <a:lnTo>
                    <a:pt x="136637" y="5133863"/>
                  </a:lnTo>
                  <a:lnTo>
                    <a:pt x="106546" y="5100714"/>
                  </a:lnTo>
                  <a:lnTo>
                    <a:pt x="79698" y="5064789"/>
                  </a:lnTo>
                  <a:lnTo>
                    <a:pt x="56332" y="5026327"/>
                  </a:lnTo>
                  <a:lnTo>
                    <a:pt x="36684" y="4985563"/>
                  </a:lnTo>
                  <a:lnTo>
                    <a:pt x="20989" y="4942736"/>
                  </a:lnTo>
                  <a:lnTo>
                    <a:pt x="9486" y="4898082"/>
                  </a:lnTo>
                  <a:lnTo>
                    <a:pt x="2411" y="4851838"/>
                  </a:lnTo>
                  <a:lnTo>
                    <a:pt x="0" y="4804242"/>
                  </a:lnTo>
                  <a:lnTo>
                    <a:pt x="0" y="466468"/>
                  </a:lnTo>
                  <a:lnTo>
                    <a:pt x="2411" y="418871"/>
                  </a:lnTo>
                  <a:lnTo>
                    <a:pt x="9486" y="372627"/>
                  </a:lnTo>
                  <a:lnTo>
                    <a:pt x="20989" y="327973"/>
                  </a:lnTo>
                  <a:lnTo>
                    <a:pt x="36684" y="285146"/>
                  </a:lnTo>
                  <a:lnTo>
                    <a:pt x="56332" y="244383"/>
                  </a:lnTo>
                  <a:lnTo>
                    <a:pt x="79698" y="205920"/>
                  </a:lnTo>
                  <a:lnTo>
                    <a:pt x="106546" y="169995"/>
                  </a:lnTo>
                  <a:lnTo>
                    <a:pt x="136637" y="136846"/>
                  </a:lnTo>
                  <a:lnTo>
                    <a:pt x="169736" y="106709"/>
                  </a:lnTo>
                  <a:lnTo>
                    <a:pt x="205605" y="79820"/>
                  </a:lnTo>
                  <a:lnTo>
                    <a:pt x="244009" y="56418"/>
                  </a:lnTo>
                  <a:lnTo>
                    <a:pt x="284710" y="36740"/>
                  </a:lnTo>
                  <a:lnTo>
                    <a:pt x="327472" y="21022"/>
                  </a:lnTo>
                  <a:lnTo>
                    <a:pt x="372058" y="9501"/>
                  </a:lnTo>
                  <a:lnTo>
                    <a:pt x="418231" y="2414"/>
                  </a:lnTo>
                  <a:lnTo>
                    <a:pt x="465755" y="0"/>
                  </a:lnTo>
                  <a:lnTo>
                    <a:pt x="14612366" y="0"/>
                  </a:lnTo>
                  <a:lnTo>
                    <a:pt x="14659890" y="2414"/>
                  </a:lnTo>
                  <a:lnTo>
                    <a:pt x="14706063" y="9501"/>
                  </a:lnTo>
                  <a:lnTo>
                    <a:pt x="14750649" y="21022"/>
                  </a:lnTo>
                  <a:lnTo>
                    <a:pt x="14793411" y="36740"/>
                  </a:lnTo>
                  <a:lnTo>
                    <a:pt x="14834112" y="56418"/>
                  </a:lnTo>
                  <a:lnTo>
                    <a:pt x="14872515" y="79820"/>
                  </a:lnTo>
                  <a:lnTo>
                    <a:pt x="14908385" y="106709"/>
                  </a:lnTo>
                  <a:lnTo>
                    <a:pt x="14941484" y="136846"/>
                  </a:lnTo>
                  <a:lnTo>
                    <a:pt x="14971575" y="169995"/>
                  </a:lnTo>
                  <a:lnTo>
                    <a:pt x="14998422" y="205920"/>
                  </a:lnTo>
                  <a:lnTo>
                    <a:pt x="15021788" y="244383"/>
                  </a:lnTo>
                  <a:lnTo>
                    <a:pt x="15041437" y="285146"/>
                  </a:lnTo>
                  <a:lnTo>
                    <a:pt x="15057131" y="327973"/>
                  </a:lnTo>
                  <a:lnTo>
                    <a:pt x="15068634" y="372627"/>
                  </a:lnTo>
                  <a:lnTo>
                    <a:pt x="15075710" y="418871"/>
                  </a:lnTo>
                  <a:lnTo>
                    <a:pt x="15078121" y="466468"/>
                  </a:lnTo>
                  <a:lnTo>
                    <a:pt x="15078121" y="4804242"/>
                  </a:lnTo>
                  <a:lnTo>
                    <a:pt x="15075710" y="4851838"/>
                  </a:lnTo>
                  <a:lnTo>
                    <a:pt x="15068634" y="4898082"/>
                  </a:lnTo>
                  <a:lnTo>
                    <a:pt x="15057131" y="4942736"/>
                  </a:lnTo>
                  <a:lnTo>
                    <a:pt x="15041437" y="4985563"/>
                  </a:lnTo>
                  <a:lnTo>
                    <a:pt x="15021788" y="5026327"/>
                  </a:lnTo>
                  <a:lnTo>
                    <a:pt x="14998422" y="5064789"/>
                  </a:lnTo>
                  <a:lnTo>
                    <a:pt x="14971575" y="5100714"/>
                  </a:lnTo>
                  <a:lnTo>
                    <a:pt x="14941484" y="5133863"/>
                  </a:lnTo>
                  <a:lnTo>
                    <a:pt x="14908385" y="5164001"/>
                  </a:lnTo>
                  <a:lnTo>
                    <a:pt x="14872515" y="5190889"/>
                  </a:lnTo>
                  <a:lnTo>
                    <a:pt x="14834112" y="5214291"/>
                  </a:lnTo>
                  <a:lnTo>
                    <a:pt x="14793411" y="5233969"/>
                  </a:lnTo>
                  <a:lnTo>
                    <a:pt x="14750649" y="5249688"/>
                  </a:lnTo>
                  <a:lnTo>
                    <a:pt x="14706063" y="5261209"/>
                  </a:lnTo>
                  <a:lnTo>
                    <a:pt x="14659890" y="5268295"/>
                  </a:lnTo>
                  <a:lnTo>
                    <a:pt x="14612366" y="527071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704526" y="5027120"/>
              <a:ext cx="144623" cy="144623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704526" y="5605615"/>
              <a:ext cx="144623" cy="14462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704526" y="6184111"/>
              <a:ext cx="144623" cy="144623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704526" y="6762607"/>
              <a:ext cx="144623" cy="14462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704526" y="7341103"/>
              <a:ext cx="144623" cy="144623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704526" y="7919598"/>
              <a:ext cx="144623" cy="14462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2058847" y="4730788"/>
            <a:ext cx="7446645" cy="3496945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95"/>
              </a:spcBef>
            </a:pPr>
            <a:r>
              <a:rPr sz="3550" spc="70" dirty="0">
                <a:solidFill>
                  <a:srgbClr val="13110E"/>
                </a:solidFill>
                <a:latin typeface="Arial"/>
                <a:cs typeface="Arial"/>
              </a:rPr>
              <a:t>Tipo </a:t>
            </a:r>
            <a:r>
              <a:rPr sz="3550" spc="-5" dirty="0">
                <a:solidFill>
                  <a:srgbClr val="13110E"/>
                </a:solidFill>
                <a:latin typeface="Arial"/>
                <a:cs typeface="Arial"/>
              </a:rPr>
              <a:t>de</a:t>
            </a:r>
            <a:r>
              <a:rPr sz="3550" spc="-15" dirty="0">
                <a:solidFill>
                  <a:srgbClr val="13110E"/>
                </a:solidFill>
                <a:latin typeface="Arial"/>
                <a:cs typeface="Arial"/>
              </a:rPr>
              <a:t> </a:t>
            </a:r>
            <a:r>
              <a:rPr sz="3550" spc="75" dirty="0">
                <a:solidFill>
                  <a:srgbClr val="13110E"/>
                </a:solidFill>
                <a:latin typeface="Arial"/>
                <a:cs typeface="Arial"/>
              </a:rPr>
              <a:t>investigación:</a:t>
            </a:r>
            <a:endParaRPr sz="3550">
              <a:latin typeface="Arial"/>
              <a:cs typeface="Arial"/>
            </a:endParaRPr>
          </a:p>
          <a:p>
            <a:pPr marL="12700" marR="2288540">
              <a:lnSpc>
                <a:spcPct val="106900"/>
              </a:lnSpc>
            </a:pPr>
            <a:r>
              <a:rPr sz="3550" spc="45" dirty="0">
                <a:solidFill>
                  <a:srgbClr val="13110E"/>
                </a:solidFill>
                <a:latin typeface="Arial"/>
                <a:cs typeface="Arial"/>
              </a:rPr>
              <a:t>Nivel </a:t>
            </a:r>
            <a:r>
              <a:rPr sz="3550" spc="-5" dirty="0">
                <a:solidFill>
                  <a:srgbClr val="13110E"/>
                </a:solidFill>
                <a:latin typeface="Arial"/>
                <a:cs typeface="Arial"/>
              </a:rPr>
              <a:t>de </a:t>
            </a:r>
            <a:r>
              <a:rPr sz="3550" spc="70" dirty="0">
                <a:solidFill>
                  <a:srgbClr val="13110E"/>
                </a:solidFill>
                <a:latin typeface="Arial"/>
                <a:cs typeface="Arial"/>
              </a:rPr>
              <a:t>Investigación:  </a:t>
            </a:r>
            <a:r>
              <a:rPr sz="3550" spc="25" dirty="0">
                <a:solidFill>
                  <a:srgbClr val="13110E"/>
                </a:solidFill>
                <a:latin typeface="Arial"/>
                <a:cs typeface="Arial"/>
              </a:rPr>
              <a:t>Diseño </a:t>
            </a:r>
            <a:r>
              <a:rPr sz="3550" spc="-5" dirty="0">
                <a:solidFill>
                  <a:srgbClr val="13110E"/>
                </a:solidFill>
                <a:latin typeface="Arial"/>
                <a:cs typeface="Arial"/>
              </a:rPr>
              <a:t>de </a:t>
            </a:r>
            <a:r>
              <a:rPr sz="3550" spc="75" dirty="0">
                <a:solidFill>
                  <a:srgbClr val="13110E"/>
                </a:solidFill>
                <a:latin typeface="Arial"/>
                <a:cs typeface="Arial"/>
              </a:rPr>
              <a:t>investigación:  Población </a:t>
            </a:r>
            <a:r>
              <a:rPr sz="3550" spc="-100" dirty="0">
                <a:solidFill>
                  <a:srgbClr val="13110E"/>
                </a:solidFill>
                <a:latin typeface="Arial"/>
                <a:cs typeface="Arial"/>
              </a:rPr>
              <a:t>y </a:t>
            </a:r>
            <a:r>
              <a:rPr sz="3550" spc="70" dirty="0">
                <a:solidFill>
                  <a:srgbClr val="13110E"/>
                </a:solidFill>
                <a:latin typeface="Arial"/>
                <a:cs typeface="Arial"/>
              </a:rPr>
              <a:t>muestra:  </a:t>
            </a:r>
            <a:r>
              <a:rPr sz="3550" spc="65" dirty="0">
                <a:solidFill>
                  <a:srgbClr val="13110E"/>
                </a:solidFill>
                <a:latin typeface="Arial"/>
                <a:cs typeface="Arial"/>
              </a:rPr>
              <a:t>Técnicas </a:t>
            </a:r>
            <a:r>
              <a:rPr sz="3550" spc="-100" dirty="0">
                <a:solidFill>
                  <a:srgbClr val="13110E"/>
                </a:solidFill>
                <a:latin typeface="Arial"/>
                <a:cs typeface="Arial"/>
              </a:rPr>
              <a:t>e</a:t>
            </a:r>
            <a:r>
              <a:rPr sz="3550" spc="-30" dirty="0">
                <a:solidFill>
                  <a:srgbClr val="13110E"/>
                </a:solidFill>
                <a:latin typeface="Arial"/>
                <a:cs typeface="Arial"/>
              </a:rPr>
              <a:t> </a:t>
            </a:r>
            <a:r>
              <a:rPr sz="3550" spc="100" dirty="0">
                <a:solidFill>
                  <a:srgbClr val="13110E"/>
                </a:solidFill>
                <a:latin typeface="Arial"/>
                <a:cs typeface="Arial"/>
              </a:rPr>
              <a:t>Instrumentos</a:t>
            </a:r>
            <a:endParaRPr sz="35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95"/>
              </a:spcBef>
            </a:pPr>
            <a:r>
              <a:rPr sz="3550" spc="65" dirty="0">
                <a:solidFill>
                  <a:srgbClr val="13110E"/>
                </a:solidFill>
                <a:latin typeface="Arial"/>
                <a:cs typeface="Arial"/>
              </a:rPr>
              <a:t>Técnicas </a:t>
            </a:r>
            <a:r>
              <a:rPr sz="3550" spc="-100" dirty="0">
                <a:solidFill>
                  <a:srgbClr val="13110E"/>
                </a:solidFill>
                <a:latin typeface="Arial"/>
                <a:cs typeface="Arial"/>
              </a:rPr>
              <a:t>y </a:t>
            </a:r>
            <a:r>
              <a:rPr sz="3550" spc="80" dirty="0">
                <a:solidFill>
                  <a:srgbClr val="13110E"/>
                </a:solidFill>
                <a:latin typeface="Arial"/>
                <a:cs typeface="Arial"/>
              </a:rPr>
              <a:t>Procesamiento </a:t>
            </a:r>
            <a:r>
              <a:rPr sz="3550" spc="-5" dirty="0">
                <a:solidFill>
                  <a:srgbClr val="13110E"/>
                </a:solidFill>
                <a:latin typeface="Arial"/>
                <a:cs typeface="Arial"/>
              </a:rPr>
              <a:t>de</a:t>
            </a:r>
            <a:r>
              <a:rPr sz="3550" spc="70" dirty="0">
                <a:solidFill>
                  <a:srgbClr val="13110E"/>
                </a:solidFill>
                <a:latin typeface="Arial"/>
                <a:cs typeface="Arial"/>
              </a:rPr>
              <a:t> </a:t>
            </a:r>
            <a:r>
              <a:rPr sz="3550" spc="100" dirty="0">
                <a:solidFill>
                  <a:srgbClr val="13110E"/>
                </a:solidFill>
                <a:latin typeface="Arial"/>
                <a:cs typeface="Arial"/>
              </a:rPr>
              <a:t>datos</a:t>
            </a:r>
            <a:endParaRPr sz="355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3129071" y="722209"/>
            <a:ext cx="942975" cy="942975"/>
          </a:xfrm>
          <a:custGeom>
            <a:avLst/>
            <a:gdLst/>
            <a:ahLst/>
            <a:cxnLst/>
            <a:rect l="l" t="t" r="r" b="b"/>
            <a:pathLst>
              <a:path w="942975" h="942975">
                <a:moveTo>
                  <a:pt x="942974" y="471487"/>
                </a:moveTo>
                <a:lnTo>
                  <a:pt x="940704" y="517701"/>
                </a:lnTo>
                <a:lnTo>
                  <a:pt x="933915" y="563470"/>
                </a:lnTo>
                <a:lnTo>
                  <a:pt x="922672" y="608353"/>
                </a:lnTo>
                <a:lnTo>
                  <a:pt x="907084" y="651917"/>
                </a:lnTo>
                <a:lnTo>
                  <a:pt x="887302" y="693745"/>
                </a:lnTo>
                <a:lnTo>
                  <a:pt x="863514" y="733431"/>
                </a:lnTo>
                <a:lnTo>
                  <a:pt x="835952" y="770595"/>
                </a:lnTo>
                <a:lnTo>
                  <a:pt x="804879" y="804879"/>
                </a:lnTo>
                <a:lnTo>
                  <a:pt x="770595" y="835952"/>
                </a:lnTo>
                <a:lnTo>
                  <a:pt x="733431" y="863515"/>
                </a:lnTo>
                <a:lnTo>
                  <a:pt x="693745" y="887302"/>
                </a:lnTo>
                <a:lnTo>
                  <a:pt x="651917" y="907085"/>
                </a:lnTo>
                <a:lnTo>
                  <a:pt x="608353" y="922672"/>
                </a:lnTo>
                <a:lnTo>
                  <a:pt x="563470" y="933915"/>
                </a:lnTo>
                <a:lnTo>
                  <a:pt x="517701" y="940704"/>
                </a:lnTo>
                <a:lnTo>
                  <a:pt x="471487" y="942974"/>
                </a:lnTo>
                <a:lnTo>
                  <a:pt x="459913" y="942833"/>
                </a:lnTo>
                <a:lnTo>
                  <a:pt x="413768" y="939428"/>
                </a:lnTo>
                <a:lnTo>
                  <a:pt x="368180" y="931518"/>
                </a:lnTo>
                <a:lnTo>
                  <a:pt x="323587" y="919177"/>
                </a:lnTo>
                <a:lnTo>
                  <a:pt x="280417" y="902524"/>
                </a:lnTo>
                <a:lnTo>
                  <a:pt x="239089" y="881721"/>
                </a:lnTo>
                <a:lnTo>
                  <a:pt x="199998" y="856966"/>
                </a:lnTo>
                <a:lnTo>
                  <a:pt x="163521" y="828499"/>
                </a:lnTo>
                <a:lnTo>
                  <a:pt x="130011" y="796594"/>
                </a:lnTo>
                <a:lnTo>
                  <a:pt x="99789" y="761558"/>
                </a:lnTo>
                <a:lnTo>
                  <a:pt x="73147" y="723729"/>
                </a:lnTo>
                <a:lnTo>
                  <a:pt x="50341" y="683470"/>
                </a:lnTo>
                <a:lnTo>
                  <a:pt x="31591" y="641170"/>
                </a:lnTo>
                <a:lnTo>
                  <a:pt x="17078" y="597235"/>
                </a:lnTo>
                <a:lnTo>
                  <a:pt x="6940" y="552090"/>
                </a:lnTo>
                <a:lnTo>
                  <a:pt x="1277" y="506168"/>
                </a:lnTo>
                <a:lnTo>
                  <a:pt x="0" y="471487"/>
                </a:lnTo>
                <a:lnTo>
                  <a:pt x="141" y="459913"/>
                </a:lnTo>
                <a:lnTo>
                  <a:pt x="3546" y="413768"/>
                </a:lnTo>
                <a:lnTo>
                  <a:pt x="11456" y="368180"/>
                </a:lnTo>
                <a:lnTo>
                  <a:pt x="23797" y="323587"/>
                </a:lnTo>
                <a:lnTo>
                  <a:pt x="40450" y="280418"/>
                </a:lnTo>
                <a:lnTo>
                  <a:pt x="61253" y="239089"/>
                </a:lnTo>
                <a:lnTo>
                  <a:pt x="86008" y="199998"/>
                </a:lnTo>
                <a:lnTo>
                  <a:pt x="114475" y="163521"/>
                </a:lnTo>
                <a:lnTo>
                  <a:pt x="146380" y="130011"/>
                </a:lnTo>
                <a:lnTo>
                  <a:pt x="181416" y="99789"/>
                </a:lnTo>
                <a:lnTo>
                  <a:pt x="219245" y="73147"/>
                </a:lnTo>
                <a:lnTo>
                  <a:pt x="259504" y="50341"/>
                </a:lnTo>
                <a:lnTo>
                  <a:pt x="301804" y="31591"/>
                </a:lnTo>
                <a:lnTo>
                  <a:pt x="345739" y="17078"/>
                </a:lnTo>
                <a:lnTo>
                  <a:pt x="390884" y="6940"/>
                </a:lnTo>
                <a:lnTo>
                  <a:pt x="436806" y="1277"/>
                </a:lnTo>
                <a:lnTo>
                  <a:pt x="471487" y="0"/>
                </a:lnTo>
                <a:lnTo>
                  <a:pt x="483061" y="141"/>
                </a:lnTo>
                <a:lnTo>
                  <a:pt x="529206" y="3546"/>
                </a:lnTo>
                <a:lnTo>
                  <a:pt x="574794" y="11456"/>
                </a:lnTo>
                <a:lnTo>
                  <a:pt x="619387" y="23797"/>
                </a:lnTo>
                <a:lnTo>
                  <a:pt x="662556" y="40450"/>
                </a:lnTo>
                <a:lnTo>
                  <a:pt x="703885" y="61254"/>
                </a:lnTo>
                <a:lnTo>
                  <a:pt x="742976" y="86008"/>
                </a:lnTo>
                <a:lnTo>
                  <a:pt x="779453" y="114475"/>
                </a:lnTo>
                <a:lnTo>
                  <a:pt x="812963" y="146380"/>
                </a:lnTo>
                <a:lnTo>
                  <a:pt x="843185" y="181416"/>
                </a:lnTo>
                <a:lnTo>
                  <a:pt x="869827" y="219245"/>
                </a:lnTo>
                <a:lnTo>
                  <a:pt x="892633" y="259504"/>
                </a:lnTo>
                <a:lnTo>
                  <a:pt x="911383" y="301804"/>
                </a:lnTo>
                <a:lnTo>
                  <a:pt x="925896" y="345739"/>
                </a:lnTo>
                <a:lnTo>
                  <a:pt x="936034" y="390884"/>
                </a:lnTo>
                <a:lnTo>
                  <a:pt x="941697" y="436806"/>
                </a:lnTo>
                <a:lnTo>
                  <a:pt x="942974" y="471487"/>
                </a:lnTo>
                <a:close/>
              </a:path>
            </a:pathLst>
          </a:custGeom>
          <a:solidFill>
            <a:srgbClr val="F5A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3542912" y="949384"/>
            <a:ext cx="5903595" cy="1244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0" spc="-120" dirty="0">
                <a:solidFill>
                  <a:srgbClr val="0E0D0C"/>
                </a:solidFill>
              </a:rPr>
              <a:t>CAPÍTULO</a:t>
            </a:r>
            <a:r>
              <a:rPr sz="8000" spc="-250" dirty="0">
                <a:solidFill>
                  <a:srgbClr val="0E0D0C"/>
                </a:solidFill>
              </a:rPr>
              <a:t> </a:t>
            </a:r>
            <a:r>
              <a:rPr sz="8000" spc="-140" dirty="0">
                <a:solidFill>
                  <a:srgbClr val="0E0D0C"/>
                </a:solidFill>
              </a:rPr>
              <a:t>III</a:t>
            </a:r>
            <a:endParaRPr sz="8000"/>
          </a:p>
        </p:txBody>
      </p:sp>
      <p:sp>
        <p:nvSpPr>
          <p:cNvPr id="15" name="object 15"/>
          <p:cNvSpPr txBox="1"/>
          <p:nvPr/>
        </p:nvSpPr>
        <p:spPr>
          <a:xfrm>
            <a:off x="2738834" y="2485731"/>
            <a:ext cx="751205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100" dirty="0">
                <a:solidFill>
                  <a:srgbClr val="0E0D0C"/>
                </a:solidFill>
                <a:latin typeface="Arial"/>
                <a:cs typeface="Arial"/>
              </a:rPr>
              <a:t>Metodología </a:t>
            </a:r>
            <a:r>
              <a:rPr sz="4000" dirty="0">
                <a:solidFill>
                  <a:srgbClr val="0E0D0C"/>
                </a:solidFill>
                <a:latin typeface="Arial"/>
                <a:cs typeface="Arial"/>
              </a:rPr>
              <a:t>de </a:t>
            </a:r>
            <a:r>
              <a:rPr sz="4000" spc="55" dirty="0">
                <a:solidFill>
                  <a:srgbClr val="0E0D0C"/>
                </a:solidFill>
                <a:latin typeface="Arial"/>
                <a:cs typeface="Arial"/>
              </a:rPr>
              <a:t>la</a:t>
            </a:r>
            <a:r>
              <a:rPr sz="4000" spc="-45" dirty="0">
                <a:solidFill>
                  <a:srgbClr val="0E0D0C"/>
                </a:solidFill>
                <a:latin typeface="Arial"/>
                <a:cs typeface="Arial"/>
              </a:rPr>
              <a:t> </a:t>
            </a:r>
            <a:r>
              <a:rPr sz="4000" spc="95" dirty="0">
                <a:solidFill>
                  <a:srgbClr val="0E0D0C"/>
                </a:solidFill>
                <a:latin typeface="Arial"/>
                <a:cs typeface="Arial"/>
              </a:rPr>
              <a:t>Investigación</a:t>
            </a:r>
            <a:endParaRPr sz="4000"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12110826" y="447579"/>
            <a:ext cx="6177280" cy="8299450"/>
            <a:chOff x="12110826" y="447579"/>
            <a:chExt cx="6177280" cy="8299450"/>
          </a:xfrm>
        </p:grpSpPr>
        <p:sp>
          <p:nvSpPr>
            <p:cNvPr id="17" name="object 17"/>
            <p:cNvSpPr/>
            <p:nvPr/>
          </p:nvSpPr>
          <p:spPr>
            <a:xfrm>
              <a:off x="12110826" y="561901"/>
              <a:ext cx="6177280" cy="7781925"/>
            </a:xfrm>
            <a:custGeom>
              <a:avLst/>
              <a:gdLst/>
              <a:ahLst/>
              <a:cxnLst/>
              <a:rect l="l" t="t" r="r" b="b"/>
              <a:pathLst>
                <a:path w="6177280" h="7781925">
                  <a:moveTo>
                    <a:pt x="6177172" y="7781690"/>
                  </a:moveTo>
                  <a:lnTo>
                    <a:pt x="50451" y="7500786"/>
                  </a:lnTo>
                  <a:lnTo>
                    <a:pt x="0" y="240262"/>
                  </a:lnTo>
                  <a:lnTo>
                    <a:pt x="6177172" y="0"/>
                  </a:lnTo>
                  <a:lnTo>
                    <a:pt x="6177172" y="778169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8034711" y="451800"/>
              <a:ext cx="253365" cy="8290559"/>
            </a:xfrm>
            <a:custGeom>
              <a:avLst/>
              <a:gdLst/>
              <a:ahLst/>
              <a:cxnLst/>
              <a:rect l="l" t="t" r="r" b="b"/>
              <a:pathLst>
                <a:path w="253365" h="8290559">
                  <a:moveTo>
                    <a:pt x="0" y="8290506"/>
                  </a:moveTo>
                  <a:lnTo>
                    <a:pt x="0" y="0"/>
                  </a:lnTo>
                  <a:lnTo>
                    <a:pt x="253287" y="64218"/>
                  </a:lnTo>
                  <a:lnTo>
                    <a:pt x="253287" y="8046474"/>
                  </a:lnTo>
                  <a:lnTo>
                    <a:pt x="0" y="8290506"/>
                  </a:lnTo>
                  <a:close/>
                </a:path>
              </a:pathLst>
            </a:custGeom>
            <a:solidFill>
              <a:srgbClr val="FAFA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2110826" y="447579"/>
              <a:ext cx="6000115" cy="8299450"/>
            </a:xfrm>
            <a:custGeom>
              <a:avLst/>
              <a:gdLst/>
              <a:ahLst/>
              <a:cxnLst/>
              <a:rect l="l" t="t" r="r" b="b"/>
              <a:pathLst>
                <a:path w="6000115" h="8299450">
                  <a:moveTo>
                    <a:pt x="5999562" y="8298948"/>
                  </a:moveTo>
                  <a:lnTo>
                    <a:pt x="0" y="7990798"/>
                  </a:lnTo>
                  <a:lnTo>
                    <a:pt x="0" y="308150"/>
                  </a:lnTo>
                  <a:lnTo>
                    <a:pt x="5999562" y="0"/>
                  </a:lnTo>
                  <a:lnTo>
                    <a:pt x="5999562" y="8298948"/>
                  </a:lnTo>
                  <a:close/>
                </a:path>
              </a:pathLst>
            </a:custGeom>
            <a:solidFill>
              <a:srgbClr val="E8E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2215934" y="743066"/>
              <a:ext cx="105410" cy="7708265"/>
            </a:xfrm>
            <a:custGeom>
              <a:avLst/>
              <a:gdLst/>
              <a:ahLst/>
              <a:cxnLst/>
              <a:rect l="l" t="t" r="r" b="b"/>
              <a:pathLst>
                <a:path w="105409" h="7708265">
                  <a:moveTo>
                    <a:pt x="105107" y="7707975"/>
                  </a:moveTo>
                  <a:lnTo>
                    <a:pt x="0" y="7699532"/>
                  </a:lnTo>
                  <a:lnTo>
                    <a:pt x="0" y="8442"/>
                  </a:lnTo>
                  <a:lnTo>
                    <a:pt x="105107" y="0"/>
                  </a:lnTo>
                  <a:lnTo>
                    <a:pt x="105107" y="7707975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2489931" y="628724"/>
              <a:ext cx="5430123" cy="791503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797570" y="5143505"/>
            <a:ext cx="2736850" cy="916940"/>
          </a:xfrm>
          <a:custGeom>
            <a:avLst/>
            <a:gdLst/>
            <a:ahLst/>
            <a:cxnLst/>
            <a:rect l="l" t="t" r="r" b="b"/>
            <a:pathLst>
              <a:path w="2736850" h="916939">
                <a:moveTo>
                  <a:pt x="2563897" y="916547"/>
                </a:moveTo>
                <a:lnTo>
                  <a:pt x="172445" y="916547"/>
                </a:lnTo>
                <a:lnTo>
                  <a:pt x="126678" y="910361"/>
                </a:lnTo>
                <a:lnTo>
                  <a:pt x="85506" y="892915"/>
                </a:lnTo>
                <a:lnTo>
                  <a:pt x="50589" y="865872"/>
                </a:lnTo>
                <a:lnTo>
                  <a:pt x="23592" y="830898"/>
                </a:lnTo>
                <a:lnTo>
                  <a:pt x="6175" y="789657"/>
                </a:lnTo>
                <a:lnTo>
                  <a:pt x="0" y="743813"/>
                </a:lnTo>
                <a:lnTo>
                  <a:pt x="0" y="172733"/>
                </a:lnTo>
                <a:lnTo>
                  <a:pt x="6175" y="126890"/>
                </a:lnTo>
                <a:lnTo>
                  <a:pt x="23592" y="85648"/>
                </a:lnTo>
                <a:lnTo>
                  <a:pt x="50589" y="50674"/>
                </a:lnTo>
                <a:lnTo>
                  <a:pt x="85506" y="23631"/>
                </a:lnTo>
                <a:lnTo>
                  <a:pt x="126678" y="6185"/>
                </a:lnTo>
                <a:lnTo>
                  <a:pt x="172445" y="0"/>
                </a:lnTo>
                <a:lnTo>
                  <a:pt x="2563897" y="0"/>
                </a:lnTo>
                <a:lnTo>
                  <a:pt x="2609664" y="6185"/>
                </a:lnTo>
                <a:lnTo>
                  <a:pt x="2650837" y="23631"/>
                </a:lnTo>
                <a:lnTo>
                  <a:pt x="2685753" y="50674"/>
                </a:lnTo>
                <a:lnTo>
                  <a:pt x="2712750" y="85648"/>
                </a:lnTo>
                <a:lnTo>
                  <a:pt x="2730167" y="126890"/>
                </a:lnTo>
                <a:lnTo>
                  <a:pt x="2736342" y="172733"/>
                </a:lnTo>
                <a:lnTo>
                  <a:pt x="2736342" y="743813"/>
                </a:lnTo>
                <a:lnTo>
                  <a:pt x="2730167" y="789657"/>
                </a:lnTo>
                <a:lnTo>
                  <a:pt x="2712750" y="830898"/>
                </a:lnTo>
                <a:lnTo>
                  <a:pt x="2685753" y="865872"/>
                </a:lnTo>
                <a:lnTo>
                  <a:pt x="2650837" y="892915"/>
                </a:lnTo>
                <a:lnTo>
                  <a:pt x="2609664" y="910361"/>
                </a:lnTo>
                <a:lnTo>
                  <a:pt x="2563897" y="916547"/>
                </a:lnTo>
                <a:close/>
              </a:path>
            </a:pathLst>
          </a:custGeom>
          <a:solidFill>
            <a:srgbClr val="F5A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28700" y="1028706"/>
            <a:ext cx="8229599" cy="82295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1044079" y="314938"/>
            <a:ext cx="5985510" cy="3510915"/>
          </a:xfrm>
          <a:prstGeom prst="rect">
            <a:avLst/>
          </a:prstGeom>
        </p:spPr>
        <p:txBody>
          <a:bodyPr vert="horz" wrap="square" lIns="0" tIns="647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5095"/>
              </a:spcBef>
            </a:pPr>
            <a:r>
              <a:rPr sz="8000" spc="-120" dirty="0">
                <a:solidFill>
                  <a:srgbClr val="0E0D0C"/>
                </a:solidFill>
              </a:rPr>
              <a:t>CAPÍTULO</a:t>
            </a:r>
            <a:r>
              <a:rPr sz="8000" spc="-250" dirty="0">
                <a:solidFill>
                  <a:srgbClr val="0E0D0C"/>
                </a:solidFill>
              </a:rPr>
              <a:t> </a:t>
            </a:r>
            <a:r>
              <a:rPr sz="8000" spc="-114" dirty="0">
                <a:solidFill>
                  <a:srgbClr val="0E0D0C"/>
                </a:solidFill>
              </a:rPr>
              <a:t>IV</a:t>
            </a:r>
            <a:endParaRPr sz="8000"/>
          </a:p>
          <a:p>
            <a:pPr marL="673100" marR="665480" algn="ctr">
              <a:lnSpc>
                <a:spcPct val="115599"/>
              </a:lnSpc>
              <a:spcBef>
                <a:spcPts val="1745"/>
              </a:spcBef>
            </a:pPr>
            <a:r>
              <a:rPr sz="4000" b="0" spc="95" dirty="0">
                <a:solidFill>
                  <a:srgbClr val="0E0D0C"/>
                </a:solidFill>
                <a:latin typeface="Arial"/>
                <a:cs typeface="Arial"/>
              </a:rPr>
              <a:t>Análisis </a:t>
            </a:r>
            <a:r>
              <a:rPr sz="4000" b="0" spc="-110" dirty="0">
                <a:solidFill>
                  <a:srgbClr val="0E0D0C"/>
                </a:solidFill>
                <a:latin typeface="Arial"/>
                <a:cs typeface="Arial"/>
              </a:rPr>
              <a:t>y </a:t>
            </a:r>
            <a:r>
              <a:rPr sz="4000" b="0" spc="114" dirty="0">
                <a:solidFill>
                  <a:srgbClr val="0E0D0C"/>
                </a:solidFill>
                <a:latin typeface="Arial"/>
                <a:cs typeface="Arial"/>
              </a:rPr>
              <a:t>discusión  </a:t>
            </a:r>
            <a:r>
              <a:rPr sz="4000" b="0" dirty="0">
                <a:solidFill>
                  <a:srgbClr val="0E0D0C"/>
                </a:solidFill>
                <a:latin typeface="Arial"/>
                <a:cs typeface="Arial"/>
              </a:rPr>
              <a:t>de</a:t>
            </a:r>
            <a:r>
              <a:rPr sz="4000" b="0" spc="20" dirty="0">
                <a:solidFill>
                  <a:srgbClr val="0E0D0C"/>
                </a:solidFill>
                <a:latin typeface="Arial"/>
                <a:cs typeface="Arial"/>
              </a:rPr>
              <a:t> </a:t>
            </a:r>
            <a:r>
              <a:rPr sz="4000" b="0" spc="100" dirty="0">
                <a:solidFill>
                  <a:srgbClr val="0E0D0C"/>
                </a:solidFill>
                <a:latin typeface="Arial"/>
                <a:cs typeface="Arial"/>
              </a:rPr>
              <a:t>resultados</a:t>
            </a:r>
            <a:endParaRPr sz="40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 rot="18900000">
            <a:off x="13074426" y="9521992"/>
            <a:ext cx="803122" cy="154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215"/>
              </a:lnSpc>
            </a:pPr>
            <a:r>
              <a:rPr sz="1200" spc="15" dirty="0">
                <a:latin typeface="Arial"/>
                <a:cs typeface="Arial"/>
              </a:rPr>
              <a:t>Elemento</a:t>
            </a:r>
            <a:r>
              <a:rPr sz="1200" spc="-114" dirty="0">
                <a:latin typeface="Arial"/>
                <a:cs typeface="Arial"/>
              </a:rPr>
              <a:t> </a:t>
            </a:r>
            <a:r>
              <a:rPr sz="1200" spc="25" dirty="0">
                <a:latin typeface="Arial"/>
                <a:cs typeface="Arial"/>
              </a:rPr>
              <a:t>1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 rot="18900000">
            <a:off x="13875787" y="9521992"/>
            <a:ext cx="803122" cy="154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215"/>
              </a:lnSpc>
            </a:pPr>
            <a:r>
              <a:rPr sz="1200" spc="15" dirty="0">
                <a:latin typeface="Arial"/>
                <a:cs typeface="Arial"/>
              </a:rPr>
              <a:t>Elemento</a:t>
            </a:r>
            <a:r>
              <a:rPr sz="1200" spc="-114" dirty="0">
                <a:latin typeface="Arial"/>
                <a:cs typeface="Arial"/>
              </a:rPr>
              <a:t> </a:t>
            </a:r>
            <a:r>
              <a:rPr sz="1200" spc="25" dirty="0">
                <a:latin typeface="Arial"/>
                <a:cs typeface="Arial"/>
              </a:rPr>
              <a:t>2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 rot="18900000">
            <a:off x="14677147" y="9521992"/>
            <a:ext cx="803122" cy="154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215"/>
              </a:lnSpc>
            </a:pPr>
            <a:r>
              <a:rPr sz="1200" spc="15" dirty="0">
                <a:latin typeface="Arial"/>
                <a:cs typeface="Arial"/>
              </a:rPr>
              <a:t>Elemento</a:t>
            </a:r>
            <a:r>
              <a:rPr sz="1200" spc="-114" dirty="0">
                <a:latin typeface="Arial"/>
                <a:cs typeface="Arial"/>
              </a:rPr>
              <a:t> </a:t>
            </a:r>
            <a:r>
              <a:rPr sz="1200" spc="25" dirty="0">
                <a:latin typeface="Arial"/>
                <a:cs typeface="Arial"/>
              </a:rPr>
              <a:t>3</a:t>
            </a:r>
            <a:endParaRPr sz="12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 rot="18900000">
            <a:off x="15478507" y="9521992"/>
            <a:ext cx="803122" cy="154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215"/>
              </a:lnSpc>
            </a:pPr>
            <a:r>
              <a:rPr sz="1200" spc="15" dirty="0">
                <a:latin typeface="Arial"/>
                <a:cs typeface="Arial"/>
              </a:rPr>
              <a:t>Elemento</a:t>
            </a:r>
            <a:r>
              <a:rPr sz="1200" spc="-114" dirty="0">
                <a:latin typeface="Arial"/>
                <a:cs typeface="Arial"/>
              </a:rPr>
              <a:t> </a:t>
            </a:r>
            <a:r>
              <a:rPr sz="1200" spc="25" dirty="0">
                <a:latin typeface="Arial"/>
                <a:cs typeface="Arial"/>
              </a:rPr>
              <a:t>4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 rot="18900000">
            <a:off x="16279871" y="9521992"/>
            <a:ext cx="803122" cy="154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215"/>
              </a:lnSpc>
            </a:pPr>
            <a:r>
              <a:rPr sz="1200" spc="15" dirty="0">
                <a:latin typeface="Arial"/>
                <a:cs typeface="Arial"/>
              </a:rPr>
              <a:t>Elemento</a:t>
            </a:r>
            <a:r>
              <a:rPr sz="1200" spc="-114" dirty="0">
                <a:latin typeface="Arial"/>
                <a:cs typeface="Arial"/>
              </a:rPr>
              <a:t> </a:t>
            </a:r>
            <a:r>
              <a:rPr sz="1200" spc="25" dirty="0">
                <a:latin typeface="Arial"/>
                <a:cs typeface="Arial"/>
              </a:rPr>
              <a:t>5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3350059" y="5231824"/>
            <a:ext cx="3909695" cy="3914140"/>
            <a:chOff x="13350059" y="5231824"/>
            <a:chExt cx="3909695" cy="3914140"/>
          </a:xfrm>
        </p:grpSpPr>
        <p:sp>
          <p:nvSpPr>
            <p:cNvPr id="12" name="object 12"/>
            <p:cNvSpPr/>
            <p:nvPr/>
          </p:nvSpPr>
          <p:spPr>
            <a:xfrm>
              <a:off x="13350214" y="5231827"/>
              <a:ext cx="3909695" cy="3132455"/>
            </a:xfrm>
            <a:custGeom>
              <a:avLst/>
              <a:gdLst/>
              <a:ahLst/>
              <a:cxnLst/>
              <a:rect l="l" t="t" r="r" b="b"/>
              <a:pathLst>
                <a:path w="3909694" h="3132454">
                  <a:moveTo>
                    <a:pt x="3909072" y="3127260"/>
                  </a:moveTo>
                  <a:lnTo>
                    <a:pt x="0" y="3127260"/>
                  </a:lnTo>
                  <a:lnTo>
                    <a:pt x="0" y="3132086"/>
                  </a:lnTo>
                  <a:lnTo>
                    <a:pt x="3909072" y="3132086"/>
                  </a:lnTo>
                  <a:lnTo>
                    <a:pt x="3909072" y="3127260"/>
                  </a:lnTo>
                  <a:close/>
                </a:path>
                <a:path w="3909694" h="3132454">
                  <a:moveTo>
                    <a:pt x="3909072" y="2345448"/>
                  </a:moveTo>
                  <a:lnTo>
                    <a:pt x="0" y="2345448"/>
                  </a:lnTo>
                  <a:lnTo>
                    <a:pt x="0" y="2350274"/>
                  </a:lnTo>
                  <a:lnTo>
                    <a:pt x="3909072" y="2350274"/>
                  </a:lnTo>
                  <a:lnTo>
                    <a:pt x="3909072" y="2345448"/>
                  </a:lnTo>
                  <a:close/>
                </a:path>
                <a:path w="3909694" h="3132454">
                  <a:moveTo>
                    <a:pt x="3909072" y="1563636"/>
                  </a:moveTo>
                  <a:lnTo>
                    <a:pt x="0" y="1563636"/>
                  </a:lnTo>
                  <a:lnTo>
                    <a:pt x="0" y="1568462"/>
                  </a:lnTo>
                  <a:lnTo>
                    <a:pt x="3909072" y="1568462"/>
                  </a:lnTo>
                  <a:lnTo>
                    <a:pt x="3909072" y="1563636"/>
                  </a:lnTo>
                  <a:close/>
                </a:path>
                <a:path w="3909694" h="3132454">
                  <a:moveTo>
                    <a:pt x="3909072" y="781812"/>
                  </a:moveTo>
                  <a:lnTo>
                    <a:pt x="0" y="781812"/>
                  </a:lnTo>
                  <a:lnTo>
                    <a:pt x="0" y="786638"/>
                  </a:lnTo>
                  <a:lnTo>
                    <a:pt x="3909072" y="786638"/>
                  </a:lnTo>
                  <a:lnTo>
                    <a:pt x="3909072" y="781812"/>
                  </a:lnTo>
                  <a:close/>
                </a:path>
                <a:path w="3909694" h="3132454">
                  <a:moveTo>
                    <a:pt x="3909072" y="0"/>
                  </a:moveTo>
                  <a:lnTo>
                    <a:pt x="0" y="0"/>
                  </a:lnTo>
                  <a:lnTo>
                    <a:pt x="0" y="4826"/>
                  </a:lnTo>
                  <a:lnTo>
                    <a:pt x="3909072" y="4826"/>
                  </a:lnTo>
                  <a:lnTo>
                    <a:pt x="3909072" y="0"/>
                  </a:lnTo>
                  <a:close/>
                </a:path>
              </a:pathLst>
            </a:custGeom>
            <a:solidFill>
              <a:srgbClr val="000000">
                <a:alpha val="2470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3350222" y="9140900"/>
              <a:ext cx="3909695" cy="5080"/>
            </a:xfrm>
            <a:custGeom>
              <a:avLst/>
              <a:gdLst/>
              <a:ahLst/>
              <a:cxnLst/>
              <a:rect l="l" t="t" r="r" b="b"/>
              <a:pathLst>
                <a:path w="3909694" h="5079">
                  <a:moveTo>
                    <a:pt x="3909076" y="4826"/>
                  </a:moveTo>
                  <a:lnTo>
                    <a:pt x="0" y="4826"/>
                  </a:lnTo>
                  <a:lnTo>
                    <a:pt x="0" y="0"/>
                  </a:lnTo>
                  <a:lnTo>
                    <a:pt x="3909076" y="0"/>
                  </a:lnTo>
                  <a:lnTo>
                    <a:pt x="3909076" y="4826"/>
                  </a:lnTo>
                  <a:close/>
                </a:path>
              </a:pathLst>
            </a:custGeom>
            <a:solidFill>
              <a:srgbClr val="000000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3350049" y="5231827"/>
              <a:ext cx="3909695" cy="3911600"/>
            </a:xfrm>
            <a:custGeom>
              <a:avLst/>
              <a:gdLst/>
              <a:ahLst/>
              <a:cxnLst/>
              <a:rect l="l" t="t" r="r" b="b"/>
              <a:pathLst>
                <a:path w="3909694" h="3911600">
                  <a:moveTo>
                    <a:pt x="703961" y="3179762"/>
                  </a:moveTo>
                  <a:lnTo>
                    <a:pt x="685558" y="3139440"/>
                  </a:lnTo>
                  <a:lnTo>
                    <a:pt x="651306" y="3124847"/>
                  </a:lnTo>
                  <a:lnTo>
                    <a:pt x="52654" y="3124847"/>
                  </a:lnTo>
                  <a:lnTo>
                    <a:pt x="13144" y="3144926"/>
                  </a:lnTo>
                  <a:lnTo>
                    <a:pt x="0" y="3179762"/>
                  </a:lnTo>
                  <a:lnTo>
                    <a:pt x="165" y="3183559"/>
                  </a:lnTo>
                  <a:lnTo>
                    <a:pt x="165" y="3911485"/>
                  </a:lnTo>
                  <a:lnTo>
                    <a:pt x="703795" y="3911485"/>
                  </a:lnTo>
                  <a:lnTo>
                    <a:pt x="703795" y="3183559"/>
                  </a:lnTo>
                  <a:lnTo>
                    <a:pt x="703961" y="3179762"/>
                  </a:lnTo>
                  <a:close/>
                </a:path>
                <a:path w="3909694" h="3911600">
                  <a:moveTo>
                    <a:pt x="1505165" y="2398039"/>
                  </a:moveTo>
                  <a:lnTo>
                    <a:pt x="1486065" y="2359317"/>
                  </a:lnTo>
                  <a:lnTo>
                    <a:pt x="1452562" y="2345448"/>
                  </a:lnTo>
                  <a:lnTo>
                    <a:pt x="854125" y="2345448"/>
                  </a:lnTo>
                  <a:lnTo>
                    <a:pt x="815403" y="2364549"/>
                  </a:lnTo>
                  <a:lnTo>
                    <a:pt x="801522" y="2398039"/>
                  </a:lnTo>
                  <a:lnTo>
                    <a:pt x="801522" y="3911485"/>
                  </a:lnTo>
                  <a:lnTo>
                    <a:pt x="1505165" y="3911485"/>
                  </a:lnTo>
                  <a:lnTo>
                    <a:pt x="1505165" y="2398039"/>
                  </a:lnTo>
                  <a:close/>
                </a:path>
                <a:path w="3909694" h="3911600">
                  <a:moveTo>
                    <a:pt x="2306523" y="1616227"/>
                  </a:moveTo>
                  <a:lnTo>
                    <a:pt x="2287422" y="1577505"/>
                  </a:lnTo>
                  <a:lnTo>
                    <a:pt x="2253932" y="1563636"/>
                  </a:lnTo>
                  <a:lnTo>
                    <a:pt x="1655483" y="1563636"/>
                  </a:lnTo>
                  <a:lnTo>
                    <a:pt x="1616760" y="1582737"/>
                  </a:lnTo>
                  <a:lnTo>
                    <a:pt x="1602892" y="1616227"/>
                  </a:lnTo>
                  <a:lnTo>
                    <a:pt x="1602892" y="3911485"/>
                  </a:lnTo>
                  <a:lnTo>
                    <a:pt x="2306523" y="3911485"/>
                  </a:lnTo>
                  <a:lnTo>
                    <a:pt x="2306523" y="1616227"/>
                  </a:lnTo>
                  <a:close/>
                </a:path>
                <a:path w="3909694" h="3911600">
                  <a:moveTo>
                    <a:pt x="3107880" y="834415"/>
                  </a:moveTo>
                  <a:lnTo>
                    <a:pt x="3088779" y="795693"/>
                  </a:lnTo>
                  <a:lnTo>
                    <a:pt x="3055289" y="781812"/>
                  </a:lnTo>
                  <a:lnTo>
                    <a:pt x="2456840" y="781812"/>
                  </a:lnTo>
                  <a:lnTo>
                    <a:pt x="2418118" y="800912"/>
                  </a:lnTo>
                  <a:lnTo>
                    <a:pt x="2404249" y="834415"/>
                  </a:lnTo>
                  <a:lnTo>
                    <a:pt x="2404249" y="3911485"/>
                  </a:lnTo>
                  <a:lnTo>
                    <a:pt x="3107880" y="3911485"/>
                  </a:lnTo>
                  <a:lnTo>
                    <a:pt x="3107880" y="834415"/>
                  </a:lnTo>
                  <a:close/>
                </a:path>
                <a:path w="3909694" h="3911600">
                  <a:moveTo>
                    <a:pt x="3909237" y="52590"/>
                  </a:moveTo>
                  <a:lnTo>
                    <a:pt x="3890137" y="13881"/>
                  </a:lnTo>
                  <a:lnTo>
                    <a:pt x="3856647" y="0"/>
                  </a:lnTo>
                  <a:lnTo>
                    <a:pt x="3258210" y="0"/>
                  </a:lnTo>
                  <a:lnTo>
                    <a:pt x="3219488" y="19100"/>
                  </a:lnTo>
                  <a:lnTo>
                    <a:pt x="3205607" y="52590"/>
                  </a:lnTo>
                  <a:lnTo>
                    <a:pt x="3205607" y="3911485"/>
                  </a:lnTo>
                  <a:lnTo>
                    <a:pt x="3909237" y="3911485"/>
                  </a:lnTo>
                  <a:lnTo>
                    <a:pt x="3909237" y="52590"/>
                  </a:lnTo>
                  <a:close/>
                </a:path>
              </a:pathLst>
            </a:custGeom>
            <a:solidFill>
              <a:srgbClr val="2D8B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3350214" y="5857671"/>
              <a:ext cx="3909695" cy="3286125"/>
            </a:xfrm>
            <a:custGeom>
              <a:avLst/>
              <a:gdLst/>
              <a:ahLst/>
              <a:cxnLst/>
              <a:rect l="l" t="t" r="r" b="b"/>
              <a:pathLst>
                <a:path w="3909694" h="3286125">
                  <a:moveTo>
                    <a:pt x="703630" y="2892323"/>
                  </a:moveTo>
                  <a:lnTo>
                    <a:pt x="0" y="2892323"/>
                  </a:lnTo>
                  <a:lnTo>
                    <a:pt x="0" y="3285642"/>
                  </a:lnTo>
                  <a:lnTo>
                    <a:pt x="703630" y="3285642"/>
                  </a:lnTo>
                  <a:lnTo>
                    <a:pt x="703630" y="2892323"/>
                  </a:lnTo>
                  <a:close/>
                </a:path>
                <a:path w="3909694" h="3286125">
                  <a:moveTo>
                    <a:pt x="1505000" y="2032812"/>
                  </a:moveTo>
                  <a:lnTo>
                    <a:pt x="801357" y="2032812"/>
                  </a:lnTo>
                  <a:lnTo>
                    <a:pt x="801357" y="2659227"/>
                  </a:lnTo>
                  <a:lnTo>
                    <a:pt x="1505000" y="2659227"/>
                  </a:lnTo>
                  <a:lnTo>
                    <a:pt x="1505000" y="2032812"/>
                  </a:lnTo>
                  <a:close/>
                </a:path>
                <a:path w="3909694" h="3286125">
                  <a:moveTo>
                    <a:pt x="2306358" y="1329105"/>
                  </a:moveTo>
                  <a:lnTo>
                    <a:pt x="1602727" y="1329105"/>
                  </a:lnTo>
                  <a:lnTo>
                    <a:pt x="1602727" y="2111718"/>
                  </a:lnTo>
                  <a:lnTo>
                    <a:pt x="2306358" y="2111718"/>
                  </a:lnTo>
                  <a:lnTo>
                    <a:pt x="2306358" y="1329105"/>
                  </a:lnTo>
                  <a:close/>
                </a:path>
                <a:path w="3909694" h="3286125">
                  <a:moveTo>
                    <a:pt x="3107715" y="781913"/>
                  </a:moveTo>
                  <a:lnTo>
                    <a:pt x="2404084" y="781913"/>
                  </a:lnTo>
                  <a:lnTo>
                    <a:pt x="2404084" y="1877301"/>
                  </a:lnTo>
                  <a:lnTo>
                    <a:pt x="3107715" y="1877301"/>
                  </a:lnTo>
                  <a:lnTo>
                    <a:pt x="3107715" y="781913"/>
                  </a:lnTo>
                  <a:close/>
                </a:path>
                <a:path w="3909694" h="3286125">
                  <a:moveTo>
                    <a:pt x="3909072" y="0"/>
                  </a:moveTo>
                  <a:lnTo>
                    <a:pt x="3205442" y="0"/>
                  </a:lnTo>
                  <a:lnTo>
                    <a:pt x="3205442" y="1564589"/>
                  </a:lnTo>
                  <a:lnTo>
                    <a:pt x="3909072" y="1564589"/>
                  </a:lnTo>
                  <a:lnTo>
                    <a:pt x="3909072" y="0"/>
                  </a:lnTo>
                  <a:close/>
                </a:path>
              </a:pathLst>
            </a:custGeom>
            <a:solidFill>
              <a:srgbClr val="40B8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4151572" y="7422260"/>
              <a:ext cx="3108325" cy="1721485"/>
            </a:xfrm>
            <a:custGeom>
              <a:avLst/>
              <a:gdLst/>
              <a:ahLst/>
              <a:cxnLst/>
              <a:rect l="l" t="t" r="r" b="b"/>
              <a:pathLst>
                <a:path w="3108325" h="1721484">
                  <a:moveTo>
                    <a:pt x="703643" y="1094638"/>
                  </a:moveTo>
                  <a:lnTo>
                    <a:pt x="0" y="1094638"/>
                  </a:lnTo>
                  <a:lnTo>
                    <a:pt x="0" y="1721053"/>
                  </a:lnTo>
                  <a:lnTo>
                    <a:pt x="703643" y="1721053"/>
                  </a:lnTo>
                  <a:lnTo>
                    <a:pt x="703643" y="1094638"/>
                  </a:lnTo>
                  <a:close/>
                </a:path>
                <a:path w="3108325" h="1721484">
                  <a:moveTo>
                    <a:pt x="1505000" y="547128"/>
                  </a:moveTo>
                  <a:lnTo>
                    <a:pt x="801370" y="547128"/>
                  </a:lnTo>
                  <a:lnTo>
                    <a:pt x="801370" y="1721053"/>
                  </a:lnTo>
                  <a:lnTo>
                    <a:pt x="1505000" y="1721053"/>
                  </a:lnTo>
                  <a:lnTo>
                    <a:pt x="1505000" y="547128"/>
                  </a:lnTo>
                  <a:close/>
                </a:path>
                <a:path w="3108325" h="1721484">
                  <a:moveTo>
                    <a:pt x="2306358" y="312712"/>
                  </a:moveTo>
                  <a:lnTo>
                    <a:pt x="1602727" y="312712"/>
                  </a:lnTo>
                  <a:lnTo>
                    <a:pt x="1602727" y="1721053"/>
                  </a:lnTo>
                  <a:lnTo>
                    <a:pt x="2306358" y="1721053"/>
                  </a:lnTo>
                  <a:lnTo>
                    <a:pt x="2306358" y="312712"/>
                  </a:lnTo>
                  <a:close/>
                </a:path>
                <a:path w="3108325" h="1721484">
                  <a:moveTo>
                    <a:pt x="3107715" y="0"/>
                  </a:moveTo>
                  <a:lnTo>
                    <a:pt x="2404084" y="0"/>
                  </a:lnTo>
                  <a:lnTo>
                    <a:pt x="2404084" y="1721053"/>
                  </a:lnTo>
                  <a:lnTo>
                    <a:pt x="3107715" y="1721053"/>
                  </a:lnTo>
                  <a:lnTo>
                    <a:pt x="3107715" y="0"/>
                  </a:lnTo>
                  <a:close/>
                </a:path>
              </a:pathLst>
            </a:custGeom>
            <a:solidFill>
              <a:srgbClr val="6BE4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10010378" y="5022185"/>
            <a:ext cx="3235325" cy="1095375"/>
          </a:xfrm>
          <a:prstGeom prst="rect">
            <a:avLst/>
          </a:prstGeom>
        </p:spPr>
        <p:txBody>
          <a:bodyPr vert="horz" wrap="square" lIns="0" tIns="117475" rIns="0" bIns="0" rtlCol="0">
            <a:spAutoFit/>
          </a:bodyPr>
          <a:lstStyle/>
          <a:p>
            <a:pPr marL="3046095">
              <a:lnSpc>
                <a:spcPct val="100000"/>
              </a:lnSpc>
              <a:spcBef>
                <a:spcPts val="925"/>
              </a:spcBef>
            </a:pPr>
            <a:r>
              <a:rPr sz="1200" spc="25" dirty="0">
                <a:latin typeface="Arial"/>
                <a:cs typeface="Arial"/>
              </a:rPr>
              <a:t>50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25"/>
              </a:spcBef>
            </a:pPr>
            <a:r>
              <a:rPr sz="1600" b="1" spc="40" dirty="0">
                <a:solidFill>
                  <a:srgbClr val="FFFFFF"/>
                </a:solidFill>
                <a:latin typeface="Roboto"/>
                <a:cs typeface="Roboto"/>
              </a:rPr>
              <a:t>Resultados</a:t>
            </a:r>
            <a:r>
              <a:rPr sz="1600" b="1" spc="65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1600" b="1" spc="35" dirty="0">
                <a:solidFill>
                  <a:srgbClr val="FFFFFF"/>
                </a:solidFill>
                <a:latin typeface="Roboto"/>
                <a:cs typeface="Roboto"/>
              </a:rPr>
              <a:t>descriptivos</a:t>
            </a:r>
            <a:endParaRPr sz="1600">
              <a:latin typeface="Roboto"/>
              <a:cs typeface="Roboto"/>
            </a:endParaRPr>
          </a:p>
          <a:p>
            <a:pPr marL="3046095">
              <a:lnSpc>
                <a:spcPct val="100000"/>
              </a:lnSpc>
              <a:spcBef>
                <a:spcPts val="1670"/>
              </a:spcBef>
            </a:pPr>
            <a:r>
              <a:rPr sz="1200" spc="25" dirty="0">
                <a:latin typeface="Arial"/>
                <a:cs typeface="Arial"/>
              </a:rPr>
              <a:t>40</a:t>
            </a:r>
            <a:endParaRPr sz="12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3043889" y="6688639"/>
            <a:ext cx="201930" cy="21082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200" spc="25" dirty="0">
                <a:latin typeface="Arial"/>
                <a:cs typeface="Arial"/>
              </a:rPr>
              <a:t>30</a:t>
            </a:r>
            <a:endParaRPr sz="12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3043889" y="7470463"/>
            <a:ext cx="201930" cy="21082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200" spc="25" dirty="0">
                <a:latin typeface="Arial"/>
                <a:cs typeface="Arial"/>
              </a:rPr>
              <a:t>20</a:t>
            </a:r>
            <a:endParaRPr sz="12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3043889" y="8252275"/>
            <a:ext cx="201930" cy="21082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200" spc="25" dirty="0">
                <a:latin typeface="Arial"/>
                <a:cs typeface="Arial"/>
              </a:rPr>
              <a:t>10</a:t>
            </a:r>
            <a:endParaRPr sz="12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3132038" y="9034087"/>
            <a:ext cx="113664" cy="21082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200" spc="25" dirty="0">
                <a:latin typeface="Arial"/>
                <a:cs typeface="Arial"/>
              </a:rPr>
              <a:t>0</a:t>
            </a:r>
            <a:endParaRPr sz="12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1888282" y="6921056"/>
            <a:ext cx="458470" cy="259079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35"/>
              </a:spcBef>
            </a:pPr>
            <a:r>
              <a:rPr sz="650" spc="10" dirty="0">
                <a:latin typeface="Arial"/>
                <a:cs typeface="Arial"/>
              </a:rPr>
              <a:t>Elemento</a:t>
            </a:r>
            <a:r>
              <a:rPr sz="650" spc="-55" dirty="0">
                <a:latin typeface="Arial"/>
                <a:cs typeface="Arial"/>
              </a:rPr>
              <a:t> </a:t>
            </a:r>
            <a:r>
              <a:rPr sz="650" spc="15" dirty="0">
                <a:latin typeface="Arial"/>
                <a:cs typeface="Arial"/>
              </a:rPr>
              <a:t>1</a:t>
            </a:r>
            <a:endParaRPr sz="6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35"/>
              </a:spcBef>
            </a:pPr>
            <a:r>
              <a:rPr sz="650" dirty="0">
                <a:latin typeface="Arial"/>
                <a:cs typeface="Arial"/>
              </a:rPr>
              <a:t>20%</a:t>
            </a:r>
            <a:endParaRPr sz="65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2343117" y="8320885"/>
            <a:ext cx="458470" cy="259079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35"/>
              </a:spcBef>
            </a:pPr>
            <a:r>
              <a:rPr sz="650" spc="10" dirty="0">
                <a:latin typeface="Arial"/>
                <a:cs typeface="Arial"/>
              </a:rPr>
              <a:t>Elemento</a:t>
            </a:r>
            <a:r>
              <a:rPr sz="650" spc="-55" dirty="0">
                <a:latin typeface="Arial"/>
                <a:cs typeface="Arial"/>
              </a:rPr>
              <a:t> </a:t>
            </a:r>
            <a:r>
              <a:rPr sz="650" spc="15" dirty="0">
                <a:latin typeface="Arial"/>
                <a:cs typeface="Arial"/>
              </a:rPr>
              <a:t>2</a:t>
            </a:r>
            <a:endParaRPr sz="6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35"/>
              </a:spcBef>
            </a:pPr>
            <a:r>
              <a:rPr sz="650" dirty="0">
                <a:latin typeface="Arial"/>
                <a:cs typeface="Arial"/>
              </a:rPr>
              <a:t>20%</a:t>
            </a:r>
            <a:endParaRPr sz="65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0935997" y="9186035"/>
            <a:ext cx="458470" cy="259079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35"/>
              </a:spcBef>
            </a:pPr>
            <a:r>
              <a:rPr sz="650" spc="10" dirty="0">
                <a:latin typeface="Arial"/>
                <a:cs typeface="Arial"/>
              </a:rPr>
              <a:t>Elemento</a:t>
            </a:r>
            <a:r>
              <a:rPr sz="650" spc="-55" dirty="0">
                <a:latin typeface="Arial"/>
                <a:cs typeface="Arial"/>
              </a:rPr>
              <a:t> </a:t>
            </a:r>
            <a:r>
              <a:rPr sz="650" spc="15" dirty="0">
                <a:latin typeface="Arial"/>
                <a:cs typeface="Arial"/>
              </a:rPr>
              <a:t>3</a:t>
            </a:r>
            <a:endParaRPr sz="6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35"/>
              </a:spcBef>
            </a:pPr>
            <a:r>
              <a:rPr sz="650" dirty="0">
                <a:latin typeface="Arial"/>
                <a:cs typeface="Arial"/>
              </a:rPr>
              <a:t>20%</a:t>
            </a:r>
            <a:endParaRPr sz="65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528878" y="8320885"/>
            <a:ext cx="458470" cy="259079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35"/>
              </a:spcBef>
            </a:pPr>
            <a:r>
              <a:rPr sz="650" spc="10" dirty="0">
                <a:latin typeface="Arial"/>
                <a:cs typeface="Arial"/>
              </a:rPr>
              <a:t>Elemento</a:t>
            </a:r>
            <a:r>
              <a:rPr sz="650" spc="-55" dirty="0">
                <a:latin typeface="Arial"/>
                <a:cs typeface="Arial"/>
              </a:rPr>
              <a:t> </a:t>
            </a:r>
            <a:r>
              <a:rPr sz="650" spc="15" dirty="0">
                <a:latin typeface="Arial"/>
                <a:cs typeface="Arial"/>
              </a:rPr>
              <a:t>4</a:t>
            </a:r>
            <a:endParaRPr sz="6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35"/>
              </a:spcBef>
            </a:pPr>
            <a:r>
              <a:rPr sz="650" dirty="0">
                <a:latin typeface="Arial"/>
                <a:cs typeface="Arial"/>
              </a:rPr>
              <a:t>20%</a:t>
            </a:r>
            <a:endParaRPr sz="65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9983713" y="6921056"/>
            <a:ext cx="458470" cy="259079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35"/>
              </a:spcBef>
            </a:pPr>
            <a:r>
              <a:rPr sz="650" spc="10" dirty="0">
                <a:latin typeface="Arial"/>
                <a:cs typeface="Arial"/>
              </a:rPr>
              <a:t>Elemento</a:t>
            </a:r>
            <a:r>
              <a:rPr sz="650" spc="-55" dirty="0">
                <a:latin typeface="Arial"/>
                <a:cs typeface="Arial"/>
              </a:rPr>
              <a:t> </a:t>
            </a:r>
            <a:r>
              <a:rPr sz="650" spc="15" dirty="0">
                <a:latin typeface="Arial"/>
                <a:cs typeface="Arial"/>
              </a:rPr>
              <a:t>5</a:t>
            </a:r>
            <a:endParaRPr sz="6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35"/>
              </a:spcBef>
            </a:pPr>
            <a:r>
              <a:rPr sz="650" dirty="0">
                <a:latin typeface="Arial"/>
                <a:cs typeface="Arial"/>
              </a:rPr>
              <a:t>20%</a:t>
            </a:r>
            <a:endParaRPr sz="650">
              <a:latin typeface="Arial"/>
              <a:cs typeface="Arial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10091182" y="6999029"/>
            <a:ext cx="2148205" cy="2148205"/>
            <a:chOff x="10091182" y="6999029"/>
            <a:chExt cx="2148205" cy="2148205"/>
          </a:xfrm>
        </p:grpSpPr>
        <p:sp>
          <p:nvSpPr>
            <p:cNvPr id="28" name="object 28"/>
            <p:cNvSpPr/>
            <p:nvPr/>
          </p:nvSpPr>
          <p:spPr>
            <a:xfrm>
              <a:off x="11165046" y="6999029"/>
              <a:ext cx="1036955" cy="1074420"/>
            </a:xfrm>
            <a:custGeom>
              <a:avLst/>
              <a:gdLst/>
              <a:ahLst/>
              <a:cxnLst/>
              <a:rect l="l" t="t" r="r" b="b"/>
              <a:pathLst>
                <a:path w="1036954" h="1074420">
                  <a:moveTo>
                    <a:pt x="0" y="1073869"/>
                  </a:moveTo>
                  <a:lnTo>
                    <a:pt x="0" y="0"/>
                  </a:lnTo>
                  <a:lnTo>
                    <a:pt x="21927" y="223"/>
                  </a:lnTo>
                  <a:lnTo>
                    <a:pt x="65727" y="2013"/>
                  </a:lnTo>
                  <a:lnTo>
                    <a:pt x="109435" y="5590"/>
                  </a:lnTo>
                  <a:lnTo>
                    <a:pt x="152943" y="10946"/>
                  </a:lnTo>
                  <a:lnTo>
                    <a:pt x="196214" y="18077"/>
                  </a:lnTo>
                  <a:lnTo>
                    <a:pt x="239140" y="26965"/>
                  </a:lnTo>
                  <a:lnTo>
                    <a:pt x="281686" y="37602"/>
                  </a:lnTo>
                  <a:lnTo>
                    <a:pt x="323744" y="49962"/>
                  </a:lnTo>
                  <a:lnTo>
                    <a:pt x="365279" y="64034"/>
                  </a:lnTo>
                  <a:lnTo>
                    <a:pt x="406189" y="79783"/>
                  </a:lnTo>
                  <a:lnTo>
                    <a:pt x="446438" y="97197"/>
                  </a:lnTo>
                  <a:lnTo>
                    <a:pt x="485927" y="116231"/>
                  </a:lnTo>
                  <a:lnTo>
                    <a:pt x="524622" y="136870"/>
                  </a:lnTo>
                  <a:lnTo>
                    <a:pt x="562426" y="159062"/>
                  </a:lnTo>
                  <a:lnTo>
                    <a:pt x="599308" y="182788"/>
                  </a:lnTo>
                  <a:lnTo>
                    <a:pt x="635176" y="207990"/>
                  </a:lnTo>
                  <a:lnTo>
                    <a:pt x="670000" y="234646"/>
                  </a:lnTo>
                  <a:lnTo>
                    <a:pt x="703692" y="262689"/>
                  </a:lnTo>
                  <a:lnTo>
                    <a:pt x="736226" y="292097"/>
                  </a:lnTo>
                  <a:lnTo>
                    <a:pt x="767518" y="322796"/>
                  </a:lnTo>
                  <a:lnTo>
                    <a:pt x="797544" y="354760"/>
                  </a:lnTo>
                  <a:lnTo>
                    <a:pt x="826228" y="387909"/>
                  </a:lnTo>
                  <a:lnTo>
                    <a:pt x="853547" y="422215"/>
                  </a:lnTo>
                  <a:lnTo>
                    <a:pt x="879432" y="457594"/>
                  </a:lnTo>
                  <a:lnTo>
                    <a:pt x="903860" y="494014"/>
                  </a:lnTo>
                  <a:lnTo>
                    <a:pt x="926773" y="531386"/>
                  </a:lnTo>
                  <a:lnTo>
                    <a:pt x="948149" y="569679"/>
                  </a:lnTo>
                  <a:lnTo>
                    <a:pt x="967936" y="608795"/>
                  </a:lnTo>
                  <a:lnTo>
                    <a:pt x="986118" y="648703"/>
                  </a:lnTo>
                  <a:lnTo>
                    <a:pt x="1002649" y="689304"/>
                  </a:lnTo>
                  <a:lnTo>
                    <a:pt x="1017514" y="730562"/>
                  </a:lnTo>
                  <a:lnTo>
                    <a:pt x="1030677" y="772375"/>
                  </a:lnTo>
                  <a:lnTo>
                    <a:pt x="1036619" y="793484"/>
                  </a:lnTo>
                  <a:lnTo>
                    <a:pt x="0" y="1073869"/>
                  </a:lnTo>
                  <a:close/>
                </a:path>
              </a:pathLst>
            </a:custGeom>
            <a:solidFill>
              <a:srgbClr val="31346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1165046" y="7741054"/>
              <a:ext cx="1074420" cy="1231265"/>
            </a:xfrm>
            <a:custGeom>
              <a:avLst/>
              <a:gdLst/>
              <a:ahLst/>
              <a:cxnLst/>
              <a:rect l="l" t="t" r="r" b="b"/>
              <a:pathLst>
                <a:path w="1074420" h="1231265">
                  <a:moveTo>
                    <a:pt x="586994" y="1231083"/>
                  </a:moveTo>
                  <a:lnTo>
                    <a:pt x="0" y="331843"/>
                  </a:lnTo>
                  <a:lnTo>
                    <a:pt x="1021310" y="0"/>
                  </a:lnTo>
                  <a:lnTo>
                    <a:pt x="1027873" y="20923"/>
                  </a:lnTo>
                  <a:lnTo>
                    <a:pt x="1039706" y="63132"/>
                  </a:lnTo>
                  <a:lnTo>
                    <a:pt x="1049810" y="105807"/>
                  </a:lnTo>
                  <a:lnTo>
                    <a:pt x="1058161" y="148841"/>
                  </a:lnTo>
                  <a:lnTo>
                    <a:pt x="1064750" y="192197"/>
                  </a:lnTo>
                  <a:lnTo>
                    <a:pt x="1069563" y="235769"/>
                  </a:lnTo>
                  <a:lnTo>
                    <a:pt x="1072593" y="279519"/>
                  </a:lnTo>
                  <a:lnTo>
                    <a:pt x="1073835" y="323338"/>
                  </a:lnTo>
                  <a:lnTo>
                    <a:pt x="1073785" y="345266"/>
                  </a:lnTo>
                  <a:lnTo>
                    <a:pt x="1072342" y="389088"/>
                  </a:lnTo>
                  <a:lnTo>
                    <a:pt x="1069111" y="432815"/>
                  </a:lnTo>
                  <a:lnTo>
                    <a:pt x="1064098" y="476373"/>
                  </a:lnTo>
                  <a:lnTo>
                    <a:pt x="1057311" y="519690"/>
                  </a:lnTo>
                  <a:lnTo>
                    <a:pt x="1048762" y="562694"/>
                  </a:lnTo>
                  <a:lnTo>
                    <a:pt x="1038465" y="605313"/>
                  </a:lnTo>
                  <a:lnTo>
                    <a:pt x="1026436" y="647476"/>
                  </a:lnTo>
                  <a:lnTo>
                    <a:pt x="1012696" y="689113"/>
                  </a:lnTo>
                  <a:lnTo>
                    <a:pt x="997268" y="730155"/>
                  </a:lnTo>
                  <a:lnTo>
                    <a:pt x="980177" y="770532"/>
                  </a:lnTo>
                  <a:lnTo>
                    <a:pt x="961452" y="810179"/>
                  </a:lnTo>
                  <a:lnTo>
                    <a:pt x="941124" y="849027"/>
                  </a:lnTo>
                  <a:lnTo>
                    <a:pt x="919228" y="887014"/>
                  </a:lnTo>
                  <a:lnTo>
                    <a:pt x="895799" y="924075"/>
                  </a:lnTo>
                  <a:lnTo>
                    <a:pt x="870877" y="960149"/>
                  </a:lnTo>
                  <a:lnTo>
                    <a:pt x="844503" y="995176"/>
                  </a:lnTo>
                  <a:lnTo>
                    <a:pt x="816721" y="1029096"/>
                  </a:lnTo>
                  <a:lnTo>
                    <a:pt x="787577" y="1061854"/>
                  </a:lnTo>
                  <a:lnTo>
                    <a:pt x="757121" y="1093396"/>
                  </a:lnTo>
                  <a:lnTo>
                    <a:pt x="725403" y="1123667"/>
                  </a:lnTo>
                  <a:lnTo>
                    <a:pt x="692475" y="1152619"/>
                  </a:lnTo>
                  <a:lnTo>
                    <a:pt x="658393" y="1180202"/>
                  </a:lnTo>
                  <a:lnTo>
                    <a:pt x="623213" y="1206372"/>
                  </a:lnTo>
                  <a:lnTo>
                    <a:pt x="586994" y="1231083"/>
                  </a:lnTo>
                  <a:close/>
                </a:path>
              </a:pathLst>
            </a:custGeom>
            <a:solidFill>
              <a:srgbClr val="2E5E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0491209" y="8072898"/>
              <a:ext cx="1305560" cy="1074420"/>
            </a:xfrm>
            <a:custGeom>
              <a:avLst/>
              <a:gdLst/>
              <a:ahLst/>
              <a:cxnLst/>
              <a:rect l="l" t="t" r="r" b="b"/>
              <a:pathLst>
                <a:path w="1305559" h="1074420">
                  <a:moveTo>
                    <a:pt x="668918" y="1073857"/>
                  </a:moveTo>
                  <a:lnTo>
                    <a:pt x="625077" y="1072761"/>
                  </a:lnTo>
                  <a:lnTo>
                    <a:pt x="581335" y="1069877"/>
                  </a:lnTo>
                  <a:lnTo>
                    <a:pt x="537730" y="1065209"/>
                  </a:lnTo>
                  <a:lnTo>
                    <a:pt x="494369" y="1058766"/>
                  </a:lnTo>
                  <a:lnTo>
                    <a:pt x="451290" y="1050556"/>
                  </a:lnTo>
                  <a:lnTo>
                    <a:pt x="408600" y="1040598"/>
                  </a:lnTo>
                  <a:lnTo>
                    <a:pt x="366334" y="1028901"/>
                  </a:lnTo>
                  <a:lnTo>
                    <a:pt x="324598" y="1015493"/>
                  </a:lnTo>
                  <a:lnTo>
                    <a:pt x="283427" y="1000387"/>
                  </a:lnTo>
                  <a:lnTo>
                    <a:pt x="242924" y="983620"/>
                  </a:lnTo>
                  <a:lnTo>
                    <a:pt x="203122" y="965206"/>
                  </a:lnTo>
                  <a:lnTo>
                    <a:pt x="164122" y="945191"/>
                  </a:lnTo>
                  <a:lnTo>
                    <a:pt x="125955" y="923591"/>
                  </a:lnTo>
                  <a:lnTo>
                    <a:pt x="88717" y="900461"/>
                  </a:lnTo>
                  <a:lnTo>
                    <a:pt x="52440" y="875820"/>
                  </a:lnTo>
                  <a:lnTo>
                    <a:pt x="17213" y="849730"/>
                  </a:lnTo>
                  <a:lnTo>
                    <a:pt x="0" y="836145"/>
                  </a:lnTo>
                  <a:lnTo>
                    <a:pt x="673836" y="0"/>
                  </a:lnTo>
                  <a:lnTo>
                    <a:pt x="1305040" y="868778"/>
                  </a:lnTo>
                  <a:lnTo>
                    <a:pt x="1287169" y="881486"/>
                  </a:lnTo>
                  <a:lnTo>
                    <a:pt x="1250683" y="905783"/>
                  </a:lnTo>
                  <a:lnTo>
                    <a:pt x="1213219" y="928580"/>
                  </a:lnTo>
                  <a:lnTo>
                    <a:pt x="1174872" y="949820"/>
                  </a:lnTo>
                  <a:lnTo>
                    <a:pt x="1135673" y="969485"/>
                  </a:lnTo>
                  <a:lnTo>
                    <a:pt x="1095721" y="987526"/>
                  </a:lnTo>
                  <a:lnTo>
                    <a:pt x="1055049" y="1003928"/>
                  </a:lnTo>
                  <a:lnTo>
                    <a:pt x="1013758" y="1018649"/>
                  </a:lnTo>
                  <a:lnTo>
                    <a:pt x="971884" y="1031679"/>
                  </a:lnTo>
                  <a:lnTo>
                    <a:pt x="929530" y="1042983"/>
                  </a:lnTo>
                  <a:lnTo>
                    <a:pt x="886732" y="1052553"/>
                  </a:lnTo>
                  <a:lnTo>
                    <a:pt x="843597" y="1060365"/>
                  </a:lnTo>
                  <a:lnTo>
                    <a:pt x="800162" y="1066412"/>
                  </a:lnTo>
                  <a:lnTo>
                    <a:pt x="756533" y="1070679"/>
                  </a:lnTo>
                  <a:lnTo>
                    <a:pt x="712749" y="1073163"/>
                  </a:lnTo>
                  <a:lnTo>
                    <a:pt x="668918" y="1073857"/>
                  </a:lnTo>
                  <a:close/>
                </a:path>
              </a:pathLst>
            </a:custGeom>
            <a:solidFill>
              <a:srgbClr val="2D8B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0091182" y="7690425"/>
              <a:ext cx="1074420" cy="1251585"/>
            </a:xfrm>
            <a:custGeom>
              <a:avLst/>
              <a:gdLst/>
              <a:ahLst/>
              <a:cxnLst/>
              <a:rect l="l" t="t" r="r" b="b"/>
              <a:pathLst>
                <a:path w="1074420" h="1251584">
                  <a:moveTo>
                    <a:pt x="442659" y="1251251"/>
                  </a:moveTo>
                  <a:lnTo>
                    <a:pt x="407720" y="1224761"/>
                  </a:lnTo>
                  <a:lnTo>
                    <a:pt x="373892" y="1196866"/>
                  </a:lnTo>
                  <a:lnTo>
                    <a:pt x="341231" y="1167614"/>
                  </a:lnTo>
                  <a:lnTo>
                    <a:pt x="309792" y="1137052"/>
                  </a:lnTo>
                  <a:lnTo>
                    <a:pt x="279626" y="1105233"/>
                  </a:lnTo>
                  <a:lnTo>
                    <a:pt x="250784" y="1072209"/>
                  </a:lnTo>
                  <a:lnTo>
                    <a:pt x="223314" y="1038036"/>
                  </a:lnTo>
                  <a:lnTo>
                    <a:pt x="197263" y="1002769"/>
                  </a:lnTo>
                  <a:lnTo>
                    <a:pt x="172672" y="966468"/>
                  </a:lnTo>
                  <a:lnTo>
                    <a:pt x="149584" y="929193"/>
                  </a:lnTo>
                  <a:lnTo>
                    <a:pt x="128036" y="891008"/>
                  </a:lnTo>
                  <a:lnTo>
                    <a:pt x="108066" y="851974"/>
                  </a:lnTo>
                  <a:lnTo>
                    <a:pt x="89705" y="812158"/>
                  </a:lnTo>
                  <a:lnTo>
                    <a:pt x="72986" y="771625"/>
                  </a:lnTo>
                  <a:lnTo>
                    <a:pt x="57934" y="730444"/>
                  </a:lnTo>
                  <a:lnTo>
                    <a:pt x="44577" y="688683"/>
                  </a:lnTo>
                  <a:lnTo>
                    <a:pt x="32934" y="646411"/>
                  </a:lnTo>
                  <a:lnTo>
                    <a:pt x="23028" y="603699"/>
                  </a:lnTo>
                  <a:lnTo>
                    <a:pt x="14873" y="560619"/>
                  </a:lnTo>
                  <a:lnTo>
                    <a:pt x="8484" y="517241"/>
                  </a:lnTo>
                  <a:lnTo>
                    <a:pt x="3870" y="473639"/>
                  </a:lnTo>
                  <a:lnTo>
                    <a:pt x="1041" y="429885"/>
                  </a:lnTo>
                  <a:lnTo>
                    <a:pt x="0" y="386051"/>
                  </a:lnTo>
                  <a:lnTo>
                    <a:pt x="150" y="364132"/>
                  </a:lnTo>
                  <a:lnTo>
                    <a:pt x="1794" y="320308"/>
                  </a:lnTo>
                  <a:lnTo>
                    <a:pt x="5225" y="276606"/>
                  </a:lnTo>
                  <a:lnTo>
                    <a:pt x="10438" y="233063"/>
                  </a:lnTo>
                  <a:lnTo>
                    <a:pt x="17422" y="189786"/>
                  </a:lnTo>
                  <a:lnTo>
                    <a:pt x="26170" y="146813"/>
                  </a:lnTo>
                  <a:lnTo>
                    <a:pt x="36661" y="104250"/>
                  </a:lnTo>
                  <a:lnTo>
                    <a:pt x="48886" y="62134"/>
                  </a:lnTo>
                  <a:lnTo>
                    <a:pt x="62814" y="20569"/>
                  </a:lnTo>
                  <a:lnTo>
                    <a:pt x="70414" y="0"/>
                  </a:lnTo>
                  <a:lnTo>
                    <a:pt x="1073863" y="382473"/>
                  </a:lnTo>
                  <a:lnTo>
                    <a:pt x="442659" y="1251251"/>
                  </a:lnTo>
                  <a:close/>
                </a:path>
              </a:pathLst>
            </a:custGeom>
            <a:solidFill>
              <a:srgbClr val="40B8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0143735" y="6999029"/>
              <a:ext cx="1021715" cy="1074420"/>
            </a:xfrm>
            <a:custGeom>
              <a:avLst/>
              <a:gdLst/>
              <a:ahLst/>
              <a:cxnLst/>
              <a:rect l="l" t="t" r="r" b="b"/>
              <a:pathLst>
                <a:path w="1021715" h="1074420">
                  <a:moveTo>
                    <a:pt x="1021310" y="1073869"/>
                  </a:moveTo>
                  <a:lnTo>
                    <a:pt x="0" y="742025"/>
                  </a:lnTo>
                  <a:lnTo>
                    <a:pt x="6715" y="722032"/>
                  </a:lnTo>
                  <a:lnTo>
                    <a:pt x="13819" y="702183"/>
                  </a:lnTo>
                  <a:lnTo>
                    <a:pt x="29192" y="662915"/>
                  </a:lnTo>
                  <a:lnTo>
                    <a:pt x="46094" y="624280"/>
                  </a:lnTo>
                  <a:lnTo>
                    <a:pt x="64500" y="586339"/>
                  </a:lnTo>
                  <a:lnTo>
                    <a:pt x="84380" y="549150"/>
                  </a:lnTo>
                  <a:lnTo>
                    <a:pt x="105704" y="512770"/>
                  </a:lnTo>
                  <a:lnTo>
                    <a:pt x="128439" y="477255"/>
                  </a:lnTo>
                  <a:lnTo>
                    <a:pt x="152551" y="442660"/>
                  </a:lnTo>
                  <a:lnTo>
                    <a:pt x="178002" y="409038"/>
                  </a:lnTo>
                  <a:lnTo>
                    <a:pt x="204753" y="376442"/>
                  </a:lnTo>
                  <a:lnTo>
                    <a:pt x="232761" y="344921"/>
                  </a:lnTo>
                  <a:lnTo>
                    <a:pt x="261986" y="314524"/>
                  </a:lnTo>
                  <a:lnTo>
                    <a:pt x="292381" y="285298"/>
                  </a:lnTo>
                  <a:lnTo>
                    <a:pt x="323899" y="257288"/>
                  </a:lnTo>
                  <a:lnTo>
                    <a:pt x="356492" y="230537"/>
                  </a:lnTo>
                  <a:lnTo>
                    <a:pt x="390110" y="205087"/>
                  </a:lnTo>
                  <a:lnTo>
                    <a:pt x="424700" y="180976"/>
                  </a:lnTo>
                  <a:lnTo>
                    <a:pt x="460210" y="158242"/>
                  </a:lnTo>
                  <a:lnTo>
                    <a:pt x="496585" y="136919"/>
                  </a:lnTo>
                  <a:lnTo>
                    <a:pt x="533769" y="117042"/>
                  </a:lnTo>
                  <a:lnTo>
                    <a:pt x="571703" y="98640"/>
                  </a:lnTo>
                  <a:lnTo>
                    <a:pt x="610331" y="81741"/>
                  </a:lnTo>
                  <a:lnTo>
                    <a:pt x="649591" y="66372"/>
                  </a:lnTo>
                  <a:lnTo>
                    <a:pt x="689425" y="52557"/>
                  </a:lnTo>
                  <a:lnTo>
                    <a:pt x="729770" y="40317"/>
                  </a:lnTo>
                  <a:lnTo>
                    <a:pt x="770564" y="29670"/>
                  </a:lnTo>
                  <a:lnTo>
                    <a:pt x="811744" y="20633"/>
                  </a:lnTo>
                  <a:lnTo>
                    <a:pt x="853247" y="13220"/>
                  </a:lnTo>
                  <a:lnTo>
                    <a:pt x="895009" y="7443"/>
                  </a:lnTo>
                  <a:lnTo>
                    <a:pt x="936966" y="3310"/>
                  </a:lnTo>
                  <a:lnTo>
                    <a:pt x="979052" y="827"/>
                  </a:lnTo>
                  <a:lnTo>
                    <a:pt x="1021202" y="0"/>
                  </a:lnTo>
                  <a:lnTo>
                    <a:pt x="1021310" y="1073869"/>
                  </a:lnTo>
                  <a:close/>
                </a:path>
              </a:pathLst>
            </a:custGeom>
            <a:solidFill>
              <a:srgbClr val="6BE4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"/>
            <a:ext cx="10732770" cy="10287000"/>
          </a:xfrm>
          <a:custGeom>
            <a:avLst/>
            <a:gdLst/>
            <a:ahLst/>
            <a:cxnLst/>
            <a:rect l="l" t="t" r="r" b="b"/>
            <a:pathLst>
              <a:path w="10732770" h="10287000">
                <a:moveTo>
                  <a:pt x="0" y="10286999"/>
                </a:moveTo>
                <a:lnTo>
                  <a:pt x="10732412" y="10286999"/>
                </a:lnTo>
                <a:lnTo>
                  <a:pt x="10732412" y="0"/>
                </a:lnTo>
                <a:lnTo>
                  <a:pt x="0" y="0"/>
                </a:lnTo>
                <a:lnTo>
                  <a:pt x="0" y="10286999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9341439" y="5"/>
            <a:ext cx="8947150" cy="10287000"/>
            <a:chOff x="9341439" y="5"/>
            <a:chExt cx="8947150" cy="10287000"/>
          </a:xfrm>
        </p:grpSpPr>
        <p:sp>
          <p:nvSpPr>
            <p:cNvPr id="4" name="object 4"/>
            <p:cNvSpPr/>
            <p:nvPr/>
          </p:nvSpPr>
          <p:spPr>
            <a:xfrm>
              <a:off x="10732411" y="5"/>
              <a:ext cx="7555865" cy="10287000"/>
            </a:xfrm>
            <a:custGeom>
              <a:avLst/>
              <a:gdLst/>
              <a:ahLst/>
              <a:cxnLst/>
              <a:rect l="l" t="t" r="r" b="b"/>
              <a:pathLst>
                <a:path w="7555865" h="10287000">
                  <a:moveTo>
                    <a:pt x="7555587" y="10286992"/>
                  </a:moveTo>
                  <a:lnTo>
                    <a:pt x="0" y="10286992"/>
                  </a:lnTo>
                  <a:lnTo>
                    <a:pt x="0" y="0"/>
                  </a:lnTo>
                  <a:lnTo>
                    <a:pt x="7555587" y="0"/>
                  </a:lnTo>
                  <a:lnTo>
                    <a:pt x="7555587" y="10286992"/>
                  </a:lnTo>
                  <a:close/>
                </a:path>
              </a:pathLst>
            </a:custGeom>
            <a:solidFill>
              <a:srgbClr val="F5A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341439" y="1028824"/>
              <a:ext cx="7933690" cy="8248650"/>
            </a:xfrm>
            <a:custGeom>
              <a:avLst/>
              <a:gdLst/>
              <a:ahLst/>
              <a:cxnLst/>
              <a:rect l="l" t="t" r="r" b="b"/>
              <a:pathLst>
                <a:path w="7933690" h="8248650">
                  <a:moveTo>
                    <a:pt x="7564959" y="8248618"/>
                  </a:moveTo>
                  <a:lnTo>
                    <a:pt x="368661" y="8248618"/>
                  </a:lnTo>
                  <a:lnTo>
                    <a:pt x="322509" y="8245737"/>
                  </a:lnTo>
                  <a:lnTo>
                    <a:pt x="278041" y="8237327"/>
                  </a:lnTo>
                  <a:lnTo>
                    <a:pt x="235608" y="8223737"/>
                  </a:lnTo>
                  <a:lnTo>
                    <a:pt x="195558" y="8205318"/>
                  </a:lnTo>
                  <a:lnTo>
                    <a:pt x="158240" y="8182417"/>
                  </a:lnTo>
                  <a:lnTo>
                    <a:pt x="124005" y="8155386"/>
                  </a:lnTo>
                  <a:lnTo>
                    <a:pt x="93202" y="8124572"/>
                  </a:lnTo>
                  <a:lnTo>
                    <a:pt x="66179" y="8090326"/>
                  </a:lnTo>
                  <a:lnTo>
                    <a:pt x="43286" y="8052997"/>
                  </a:lnTo>
                  <a:lnTo>
                    <a:pt x="24872" y="8012934"/>
                  </a:lnTo>
                  <a:lnTo>
                    <a:pt x="11287" y="7970487"/>
                  </a:lnTo>
                  <a:lnTo>
                    <a:pt x="2880" y="7926005"/>
                  </a:lnTo>
                  <a:lnTo>
                    <a:pt x="0" y="7879838"/>
                  </a:lnTo>
                  <a:lnTo>
                    <a:pt x="0" y="368779"/>
                  </a:lnTo>
                  <a:lnTo>
                    <a:pt x="2880" y="322612"/>
                  </a:lnTo>
                  <a:lnTo>
                    <a:pt x="11287" y="278130"/>
                  </a:lnTo>
                  <a:lnTo>
                    <a:pt x="24872" y="235683"/>
                  </a:lnTo>
                  <a:lnTo>
                    <a:pt x="43286" y="195620"/>
                  </a:lnTo>
                  <a:lnTo>
                    <a:pt x="66179" y="158291"/>
                  </a:lnTo>
                  <a:lnTo>
                    <a:pt x="93202" y="124045"/>
                  </a:lnTo>
                  <a:lnTo>
                    <a:pt x="124005" y="93231"/>
                  </a:lnTo>
                  <a:lnTo>
                    <a:pt x="158240" y="66200"/>
                  </a:lnTo>
                  <a:lnTo>
                    <a:pt x="195558" y="43299"/>
                  </a:lnTo>
                  <a:lnTo>
                    <a:pt x="235608" y="24880"/>
                  </a:lnTo>
                  <a:lnTo>
                    <a:pt x="278041" y="11290"/>
                  </a:lnTo>
                  <a:lnTo>
                    <a:pt x="322509" y="2880"/>
                  </a:lnTo>
                  <a:lnTo>
                    <a:pt x="368661" y="0"/>
                  </a:lnTo>
                  <a:lnTo>
                    <a:pt x="7564959" y="0"/>
                  </a:lnTo>
                  <a:lnTo>
                    <a:pt x="7611111" y="2880"/>
                  </a:lnTo>
                  <a:lnTo>
                    <a:pt x="7655579" y="11290"/>
                  </a:lnTo>
                  <a:lnTo>
                    <a:pt x="7698012" y="24880"/>
                  </a:lnTo>
                  <a:lnTo>
                    <a:pt x="7738062" y="43299"/>
                  </a:lnTo>
                  <a:lnTo>
                    <a:pt x="7775380" y="66200"/>
                  </a:lnTo>
                  <a:lnTo>
                    <a:pt x="7809615" y="93231"/>
                  </a:lnTo>
                  <a:lnTo>
                    <a:pt x="7840418" y="124045"/>
                  </a:lnTo>
                  <a:lnTo>
                    <a:pt x="7867442" y="158291"/>
                  </a:lnTo>
                  <a:lnTo>
                    <a:pt x="7890335" y="195620"/>
                  </a:lnTo>
                  <a:lnTo>
                    <a:pt x="7908748" y="235683"/>
                  </a:lnTo>
                  <a:lnTo>
                    <a:pt x="7922334" y="278130"/>
                  </a:lnTo>
                  <a:lnTo>
                    <a:pt x="7930741" y="322612"/>
                  </a:lnTo>
                  <a:lnTo>
                    <a:pt x="7933621" y="368779"/>
                  </a:lnTo>
                  <a:lnTo>
                    <a:pt x="7933621" y="7879838"/>
                  </a:lnTo>
                  <a:lnTo>
                    <a:pt x="7930741" y="7926005"/>
                  </a:lnTo>
                  <a:lnTo>
                    <a:pt x="7922334" y="7970487"/>
                  </a:lnTo>
                  <a:lnTo>
                    <a:pt x="7908748" y="8012934"/>
                  </a:lnTo>
                  <a:lnTo>
                    <a:pt x="7890335" y="8052997"/>
                  </a:lnTo>
                  <a:lnTo>
                    <a:pt x="7867442" y="8090326"/>
                  </a:lnTo>
                  <a:lnTo>
                    <a:pt x="7840418" y="8124572"/>
                  </a:lnTo>
                  <a:lnTo>
                    <a:pt x="7809615" y="8155386"/>
                  </a:lnTo>
                  <a:lnTo>
                    <a:pt x="7775380" y="8182417"/>
                  </a:lnTo>
                  <a:lnTo>
                    <a:pt x="7738062" y="8205318"/>
                  </a:lnTo>
                  <a:lnTo>
                    <a:pt x="7698012" y="8223737"/>
                  </a:lnTo>
                  <a:lnTo>
                    <a:pt x="7655579" y="8237327"/>
                  </a:lnTo>
                  <a:lnTo>
                    <a:pt x="7611111" y="8245737"/>
                  </a:lnTo>
                  <a:lnTo>
                    <a:pt x="7564959" y="824861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1028700" y="1634341"/>
            <a:ext cx="942975" cy="942975"/>
          </a:xfrm>
          <a:custGeom>
            <a:avLst/>
            <a:gdLst/>
            <a:ahLst/>
            <a:cxnLst/>
            <a:rect l="l" t="t" r="r" b="b"/>
            <a:pathLst>
              <a:path w="942975" h="942975">
                <a:moveTo>
                  <a:pt x="942974" y="471487"/>
                </a:moveTo>
                <a:lnTo>
                  <a:pt x="940704" y="517701"/>
                </a:lnTo>
                <a:lnTo>
                  <a:pt x="933915" y="563470"/>
                </a:lnTo>
                <a:lnTo>
                  <a:pt x="922672" y="608353"/>
                </a:lnTo>
                <a:lnTo>
                  <a:pt x="907084" y="651917"/>
                </a:lnTo>
                <a:lnTo>
                  <a:pt x="887302" y="693745"/>
                </a:lnTo>
                <a:lnTo>
                  <a:pt x="863514" y="733431"/>
                </a:lnTo>
                <a:lnTo>
                  <a:pt x="835952" y="770595"/>
                </a:lnTo>
                <a:lnTo>
                  <a:pt x="804879" y="804879"/>
                </a:lnTo>
                <a:lnTo>
                  <a:pt x="770595" y="835952"/>
                </a:lnTo>
                <a:lnTo>
                  <a:pt x="733431" y="863515"/>
                </a:lnTo>
                <a:lnTo>
                  <a:pt x="693745" y="887302"/>
                </a:lnTo>
                <a:lnTo>
                  <a:pt x="651917" y="907085"/>
                </a:lnTo>
                <a:lnTo>
                  <a:pt x="608353" y="922672"/>
                </a:lnTo>
                <a:lnTo>
                  <a:pt x="563470" y="933915"/>
                </a:lnTo>
                <a:lnTo>
                  <a:pt x="517701" y="940704"/>
                </a:lnTo>
                <a:lnTo>
                  <a:pt x="471487" y="942974"/>
                </a:lnTo>
                <a:lnTo>
                  <a:pt x="459913" y="942833"/>
                </a:lnTo>
                <a:lnTo>
                  <a:pt x="413768" y="939428"/>
                </a:lnTo>
                <a:lnTo>
                  <a:pt x="368180" y="931518"/>
                </a:lnTo>
                <a:lnTo>
                  <a:pt x="323587" y="919177"/>
                </a:lnTo>
                <a:lnTo>
                  <a:pt x="280417" y="902524"/>
                </a:lnTo>
                <a:lnTo>
                  <a:pt x="239089" y="881721"/>
                </a:lnTo>
                <a:lnTo>
                  <a:pt x="199998" y="856966"/>
                </a:lnTo>
                <a:lnTo>
                  <a:pt x="163521" y="828499"/>
                </a:lnTo>
                <a:lnTo>
                  <a:pt x="130011" y="796594"/>
                </a:lnTo>
                <a:lnTo>
                  <a:pt x="99789" y="761558"/>
                </a:lnTo>
                <a:lnTo>
                  <a:pt x="73147" y="723729"/>
                </a:lnTo>
                <a:lnTo>
                  <a:pt x="50341" y="683470"/>
                </a:lnTo>
                <a:lnTo>
                  <a:pt x="31591" y="641170"/>
                </a:lnTo>
                <a:lnTo>
                  <a:pt x="17078" y="597235"/>
                </a:lnTo>
                <a:lnTo>
                  <a:pt x="6940" y="552090"/>
                </a:lnTo>
                <a:lnTo>
                  <a:pt x="1277" y="506168"/>
                </a:lnTo>
                <a:lnTo>
                  <a:pt x="0" y="471487"/>
                </a:lnTo>
                <a:lnTo>
                  <a:pt x="141" y="459913"/>
                </a:lnTo>
                <a:lnTo>
                  <a:pt x="3546" y="413768"/>
                </a:lnTo>
                <a:lnTo>
                  <a:pt x="11456" y="368180"/>
                </a:lnTo>
                <a:lnTo>
                  <a:pt x="23797" y="323587"/>
                </a:lnTo>
                <a:lnTo>
                  <a:pt x="40450" y="280418"/>
                </a:lnTo>
                <a:lnTo>
                  <a:pt x="61253" y="239089"/>
                </a:lnTo>
                <a:lnTo>
                  <a:pt x="86008" y="199998"/>
                </a:lnTo>
                <a:lnTo>
                  <a:pt x="114475" y="163521"/>
                </a:lnTo>
                <a:lnTo>
                  <a:pt x="146380" y="130011"/>
                </a:lnTo>
                <a:lnTo>
                  <a:pt x="181416" y="99789"/>
                </a:lnTo>
                <a:lnTo>
                  <a:pt x="219245" y="73147"/>
                </a:lnTo>
                <a:lnTo>
                  <a:pt x="259504" y="50341"/>
                </a:lnTo>
                <a:lnTo>
                  <a:pt x="301804" y="31591"/>
                </a:lnTo>
                <a:lnTo>
                  <a:pt x="345739" y="17078"/>
                </a:lnTo>
                <a:lnTo>
                  <a:pt x="390884" y="6940"/>
                </a:lnTo>
                <a:lnTo>
                  <a:pt x="436806" y="1277"/>
                </a:lnTo>
                <a:lnTo>
                  <a:pt x="471487" y="0"/>
                </a:lnTo>
                <a:lnTo>
                  <a:pt x="483061" y="141"/>
                </a:lnTo>
                <a:lnTo>
                  <a:pt x="529206" y="3546"/>
                </a:lnTo>
                <a:lnTo>
                  <a:pt x="574794" y="11456"/>
                </a:lnTo>
                <a:lnTo>
                  <a:pt x="619387" y="23797"/>
                </a:lnTo>
                <a:lnTo>
                  <a:pt x="662556" y="40450"/>
                </a:lnTo>
                <a:lnTo>
                  <a:pt x="703885" y="61254"/>
                </a:lnTo>
                <a:lnTo>
                  <a:pt x="742976" y="86008"/>
                </a:lnTo>
                <a:lnTo>
                  <a:pt x="779453" y="114475"/>
                </a:lnTo>
                <a:lnTo>
                  <a:pt x="812963" y="146380"/>
                </a:lnTo>
                <a:lnTo>
                  <a:pt x="843185" y="181416"/>
                </a:lnTo>
                <a:lnTo>
                  <a:pt x="869827" y="219245"/>
                </a:lnTo>
                <a:lnTo>
                  <a:pt x="892633" y="259504"/>
                </a:lnTo>
                <a:lnTo>
                  <a:pt x="911383" y="301804"/>
                </a:lnTo>
                <a:lnTo>
                  <a:pt x="925896" y="345739"/>
                </a:lnTo>
                <a:lnTo>
                  <a:pt x="936034" y="390884"/>
                </a:lnTo>
                <a:lnTo>
                  <a:pt x="941697" y="436806"/>
                </a:lnTo>
                <a:lnTo>
                  <a:pt x="942974" y="471487"/>
                </a:lnTo>
                <a:close/>
              </a:path>
            </a:pathLst>
          </a:custGeom>
          <a:solidFill>
            <a:srgbClr val="F5A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0" y="4176271"/>
            <a:ext cx="9872345" cy="5666105"/>
            <a:chOff x="0" y="4176271"/>
            <a:chExt cx="9872345" cy="5666105"/>
          </a:xfrm>
        </p:grpSpPr>
        <p:sp>
          <p:nvSpPr>
            <p:cNvPr id="8" name="object 8"/>
            <p:cNvSpPr/>
            <p:nvPr/>
          </p:nvSpPr>
          <p:spPr>
            <a:xfrm>
              <a:off x="947128" y="4202989"/>
              <a:ext cx="7979409" cy="5354955"/>
            </a:xfrm>
            <a:custGeom>
              <a:avLst/>
              <a:gdLst/>
              <a:ahLst/>
              <a:cxnLst/>
              <a:rect l="l" t="t" r="r" b="b"/>
              <a:pathLst>
                <a:path w="7979409" h="5354955">
                  <a:moveTo>
                    <a:pt x="7979124" y="5354516"/>
                  </a:moveTo>
                  <a:lnTo>
                    <a:pt x="0" y="5354516"/>
                  </a:lnTo>
                  <a:lnTo>
                    <a:pt x="0" y="279748"/>
                  </a:lnTo>
                  <a:lnTo>
                    <a:pt x="3672" y="234489"/>
                  </a:lnTo>
                  <a:lnTo>
                    <a:pt x="14299" y="191511"/>
                  </a:lnTo>
                  <a:lnTo>
                    <a:pt x="31297" y="151400"/>
                  </a:lnTo>
                  <a:lnTo>
                    <a:pt x="54082" y="114740"/>
                  </a:lnTo>
                  <a:lnTo>
                    <a:pt x="82068" y="82117"/>
                  </a:lnTo>
                  <a:lnTo>
                    <a:pt x="114673" y="54114"/>
                  </a:lnTo>
                  <a:lnTo>
                    <a:pt x="151311" y="31316"/>
                  </a:lnTo>
                  <a:lnTo>
                    <a:pt x="191398" y="14308"/>
                  </a:lnTo>
                  <a:lnTo>
                    <a:pt x="234350" y="3674"/>
                  </a:lnTo>
                  <a:lnTo>
                    <a:pt x="279583" y="0"/>
                  </a:lnTo>
                  <a:lnTo>
                    <a:pt x="7697970" y="0"/>
                  </a:lnTo>
                  <a:lnTo>
                    <a:pt x="7743204" y="3674"/>
                  </a:lnTo>
                  <a:lnTo>
                    <a:pt x="7786168" y="14308"/>
                  </a:lnTo>
                  <a:lnTo>
                    <a:pt x="7826285" y="31316"/>
                  </a:lnTo>
                  <a:lnTo>
                    <a:pt x="7862981" y="54114"/>
                  </a:lnTo>
                  <a:lnTo>
                    <a:pt x="7895681" y="82117"/>
                  </a:lnTo>
                  <a:lnTo>
                    <a:pt x="7923811" y="114740"/>
                  </a:lnTo>
                  <a:lnTo>
                    <a:pt x="7946795" y="151400"/>
                  </a:lnTo>
                  <a:lnTo>
                    <a:pt x="7964058" y="191511"/>
                  </a:lnTo>
                  <a:lnTo>
                    <a:pt x="7975026" y="234489"/>
                  </a:lnTo>
                  <a:lnTo>
                    <a:pt x="7979124" y="279748"/>
                  </a:lnTo>
                  <a:lnTo>
                    <a:pt x="7979124" y="315896"/>
                  </a:lnTo>
                  <a:lnTo>
                    <a:pt x="243457" y="315896"/>
                  </a:lnTo>
                  <a:lnTo>
                    <a:pt x="243457" y="5004044"/>
                  </a:lnTo>
                  <a:lnTo>
                    <a:pt x="7979124" y="5004044"/>
                  </a:lnTo>
                  <a:lnTo>
                    <a:pt x="7979124" y="5354516"/>
                  </a:lnTo>
                  <a:close/>
                </a:path>
                <a:path w="7979409" h="5354955">
                  <a:moveTo>
                    <a:pt x="7979124" y="5004044"/>
                  </a:moveTo>
                  <a:lnTo>
                    <a:pt x="7732525" y="5004044"/>
                  </a:lnTo>
                  <a:lnTo>
                    <a:pt x="7732525" y="315896"/>
                  </a:lnTo>
                  <a:lnTo>
                    <a:pt x="7979124" y="315896"/>
                  </a:lnTo>
                  <a:lnTo>
                    <a:pt x="7979124" y="500404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0" y="4176271"/>
              <a:ext cx="9872345" cy="5622290"/>
            </a:xfrm>
            <a:custGeom>
              <a:avLst/>
              <a:gdLst/>
              <a:ahLst/>
              <a:cxnLst/>
              <a:rect l="l" t="t" r="r" b="b"/>
              <a:pathLst>
                <a:path w="9872345" h="5622290">
                  <a:moveTo>
                    <a:pt x="9754008" y="5621692"/>
                  </a:moveTo>
                  <a:lnTo>
                    <a:pt x="117802" y="5621692"/>
                  </a:lnTo>
                  <a:lnTo>
                    <a:pt x="72227" y="5612557"/>
                  </a:lnTo>
                  <a:lnTo>
                    <a:pt x="34751" y="5587509"/>
                  </a:lnTo>
                  <a:lnTo>
                    <a:pt x="9350" y="5550085"/>
                  </a:lnTo>
                  <a:lnTo>
                    <a:pt x="0" y="5503820"/>
                  </a:lnTo>
                  <a:lnTo>
                    <a:pt x="0" y="5382805"/>
                  </a:lnTo>
                  <a:lnTo>
                    <a:pt x="918855" y="5382805"/>
                  </a:lnTo>
                  <a:lnTo>
                    <a:pt x="918855" y="301751"/>
                  </a:lnTo>
                  <a:lnTo>
                    <a:pt x="922803" y="252820"/>
                  </a:lnTo>
                  <a:lnTo>
                    <a:pt x="934223" y="206397"/>
                  </a:lnTo>
                  <a:lnTo>
                    <a:pt x="952485" y="163106"/>
                  </a:lnTo>
                  <a:lnTo>
                    <a:pt x="976958" y="123567"/>
                  </a:lnTo>
                  <a:lnTo>
                    <a:pt x="1007011" y="88403"/>
                  </a:lnTo>
                  <a:lnTo>
                    <a:pt x="1042010" y="58238"/>
                  </a:lnTo>
                  <a:lnTo>
                    <a:pt x="1081326" y="33692"/>
                  </a:lnTo>
                  <a:lnTo>
                    <a:pt x="1124327" y="15389"/>
                  </a:lnTo>
                  <a:lnTo>
                    <a:pt x="1170382" y="3951"/>
                  </a:lnTo>
                  <a:lnTo>
                    <a:pt x="1218858" y="0"/>
                  </a:lnTo>
                  <a:lnTo>
                    <a:pt x="8651381" y="0"/>
                  </a:lnTo>
                  <a:lnTo>
                    <a:pt x="8700283" y="3951"/>
                  </a:lnTo>
                  <a:lnTo>
                    <a:pt x="8746679" y="15389"/>
                  </a:lnTo>
                  <a:lnTo>
                    <a:pt x="8773458" y="26717"/>
                  </a:lnTo>
                  <a:lnTo>
                    <a:pt x="1226711" y="26717"/>
                  </a:lnTo>
                  <a:lnTo>
                    <a:pt x="1181478" y="30392"/>
                  </a:lnTo>
                  <a:lnTo>
                    <a:pt x="1138526" y="41025"/>
                  </a:lnTo>
                  <a:lnTo>
                    <a:pt x="1098439" y="58034"/>
                  </a:lnTo>
                  <a:lnTo>
                    <a:pt x="1061801" y="80831"/>
                  </a:lnTo>
                  <a:lnTo>
                    <a:pt x="1029197" y="108835"/>
                  </a:lnTo>
                  <a:lnTo>
                    <a:pt x="1001210" y="141458"/>
                  </a:lnTo>
                  <a:lnTo>
                    <a:pt x="978425" y="178118"/>
                  </a:lnTo>
                  <a:lnTo>
                    <a:pt x="961427" y="218229"/>
                  </a:lnTo>
                  <a:lnTo>
                    <a:pt x="950800" y="261207"/>
                  </a:lnTo>
                  <a:lnTo>
                    <a:pt x="947128" y="306466"/>
                  </a:lnTo>
                  <a:lnTo>
                    <a:pt x="947128" y="5381234"/>
                  </a:lnTo>
                  <a:lnTo>
                    <a:pt x="4281711" y="5381234"/>
                  </a:lnTo>
                  <a:lnTo>
                    <a:pt x="4281711" y="5382806"/>
                  </a:lnTo>
                  <a:lnTo>
                    <a:pt x="4290840" y="5428407"/>
                  </a:lnTo>
                  <a:lnTo>
                    <a:pt x="4315873" y="5465905"/>
                  </a:lnTo>
                  <a:lnTo>
                    <a:pt x="4353275" y="5491321"/>
                  </a:lnTo>
                  <a:lnTo>
                    <a:pt x="4399513" y="5500677"/>
                  </a:lnTo>
                  <a:lnTo>
                    <a:pt x="9871810" y="5500677"/>
                  </a:lnTo>
                  <a:lnTo>
                    <a:pt x="9871810" y="5503820"/>
                  </a:lnTo>
                  <a:lnTo>
                    <a:pt x="9862681" y="5549422"/>
                  </a:lnTo>
                  <a:lnTo>
                    <a:pt x="9837648" y="5586920"/>
                  </a:lnTo>
                  <a:lnTo>
                    <a:pt x="9800246" y="5612336"/>
                  </a:lnTo>
                  <a:lnTo>
                    <a:pt x="9754008" y="5621692"/>
                  </a:lnTo>
                  <a:close/>
                </a:path>
                <a:path w="9872345" h="5622290">
                  <a:moveTo>
                    <a:pt x="9871810" y="5500677"/>
                  </a:moveTo>
                  <a:lnTo>
                    <a:pt x="5472297" y="5500677"/>
                  </a:lnTo>
                  <a:lnTo>
                    <a:pt x="5517872" y="5491542"/>
                  </a:lnTo>
                  <a:lnTo>
                    <a:pt x="5555347" y="5466494"/>
                  </a:lnTo>
                  <a:lnTo>
                    <a:pt x="5580748" y="5429070"/>
                  </a:lnTo>
                  <a:lnTo>
                    <a:pt x="5590099" y="5382806"/>
                  </a:lnTo>
                  <a:lnTo>
                    <a:pt x="5590099" y="5381234"/>
                  </a:lnTo>
                  <a:lnTo>
                    <a:pt x="8924681" y="5381234"/>
                  </a:lnTo>
                  <a:lnTo>
                    <a:pt x="8924681" y="306466"/>
                  </a:lnTo>
                  <a:lnTo>
                    <a:pt x="8921009" y="261207"/>
                  </a:lnTo>
                  <a:lnTo>
                    <a:pt x="8910382" y="218229"/>
                  </a:lnTo>
                  <a:lnTo>
                    <a:pt x="8893384" y="178118"/>
                  </a:lnTo>
                  <a:lnTo>
                    <a:pt x="8870599" y="141458"/>
                  </a:lnTo>
                  <a:lnTo>
                    <a:pt x="8842613" y="108835"/>
                  </a:lnTo>
                  <a:lnTo>
                    <a:pt x="8810008" y="80831"/>
                  </a:lnTo>
                  <a:lnTo>
                    <a:pt x="8773370" y="58034"/>
                  </a:lnTo>
                  <a:lnTo>
                    <a:pt x="8733283" y="41025"/>
                  </a:lnTo>
                  <a:lnTo>
                    <a:pt x="8690331" y="30392"/>
                  </a:lnTo>
                  <a:lnTo>
                    <a:pt x="8645098" y="26717"/>
                  </a:lnTo>
                  <a:lnTo>
                    <a:pt x="8773458" y="26717"/>
                  </a:lnTo>
                  <a:lnTo>
                    <a:pt x="8829460" y="58238"/>
                  </a:lnTo>
                  <a:lnTo>
                    <a:pt x="8864603" y="88403"/>
                  </a:lnTo>
                  <a:lnTo>
                    <a:pt x="8894751" y="123567"/>
                  </a:lnTo>
                  <a:lnTo>
                    <a:pt x="8919282" y="163106"/>
                  </a:lnTo>
                  <a:lnTo>
                    <a:pt x="8937574" y="206397"/>
                  </a:lnTo>
                  <a:lnTo>
                    <a:pt x="8949006" y="252820"/>
                  </a:lnTo>
                  <a:lnTo>
                    <a:pt x="8952955" y="301751"/>
                  </a:lnTo>
                  <a:lnTo>
                    <a:pt x="8952955" y="5382805"/>
                  </a:lnTo>
                  <a:lnTo>
                    <a:pt x="9871810" y="5382805"/>
                  </a:lnTo>
                  <a:lnTo>
                    <a:pt x="9871810" y="5500677"/>
                  </a:lnTo>
                  <a:close/>
                </a:path>
              </a:pathLst>
            </a:custGeom>
            <a:solidFill>
              <a:srgbClr val="E8E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02615" y="9559086"/>
              <a:ext cx="9466580" cy="283210"/>
            </a:xfrm>
            <a:custGeom>
              <a:avLst/>
              <a:gdLst/>
              <a:ahLst/>
              <a:cxnLst/>
              <a:rect l="l" t="t" r="r" b="b"/>
              <a:pathLst>
                <a:path w="9466580" h="283209">
                  <a:moveTo>
                    <a:pt x="5387479" y="0"/>
                  </a:moveTo>
                  <a:lnTo>
                    <a:pt x="4077512" y="0"/>
                  </a:lnTo>
                  <a:lnTo>
                    <a:pt x="4077512" y="1574"/>
                  </a:lnTo>
                  <a:lnTo>
                    <a:pt x="4086898" y="47167"/>
                  </a:lnTo>
                  <a:lnTo>
                    <a:pt x="4112463" y="84670"/>
                  </a:lnTo>
                  <a:lnTo>
                    <a:pt x="4150410" y="110083"/>
                  </a:lnTo>
                  <a:lnTo>
                    <a:pt x="4196892" y="119443"/>
                  </a:lnTo>
                  <a:lnTo>
                    <a:pt x="5269674" y="119443"/>
                  </a:lnTo>
                  <a:lnTo>
                    <a:pt x="5315915" y="110083"/>
                  </a:lnTo>
                  <a:lnTo>
                    <a:pt x="5353316" y="84670"/>
                  </a:lnTo>
                  <a:lnTo>
                    <a:pt x="5378348" y="47167"/>
                  </a:lnTo>
                  <a:lnTo>
                    <a:pt x="5387479" y="1574"/>
                  </a:lnTo>
                  <a:lnTo>
                    <a:pt x="5387479" y="0"/>
                  </a:lnTo>
                  <a:close/>
                </a:path>
                <a:path w="9466580" h="283209">
                  <a:moveTo>
                    <a:pt x="9466567" y="238887"/>
                  </a:moveTo>
                  <a:lnTo>
                    <a:pt x="0" y="238887"/>
                  </a:lnTo>
                  <a:lnTo>
                    <a:pt x="3556" y="256362"/>
                  </a:lnTo>
                  <a:lnTo>
                    <a:pt x="13157" y="270319"/>
                  </a:lnTo>
                  <a:lnTo>
                    <a:pt x="27165" y="279552"/>
                  </a:lnTo>
                  <a:lnTo>
                    <a:pt x="43980" y="282892"/>
                  </a:lnTo>
                  <a:lnTo>
                    <a:pt x="9422587" y="282892"/>
                  </a:lnTo>
                  <a:lnTo>
                    <a:pt x="9440062" y="279323"/>
                  </a:lnTo>
                  <a:lnTo>
                    <a:pt x="9454007" y="269722"/>
                  </a:lnTo>
                  <a:lnTo>
                    <a:pt x="9463227" y="255701"/>
                  </a:lnTo>
                  <a:lnTo>
                    <a:pt x="9466567" y="238887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89639" y="4518410"/>
              <a:ext cx="7478527" cy="4683223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/>
          <p:nvPr/>
        </p:nvSpPr>
        <p:spPr>
          <a:xfrm>
            <a:off x="10675980" y="2874086"/>
            <a:ext cx="139564" cy="1395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1017463" y="2624940"/>
            <a:ext cx="2360930" cy="5467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3400" spc="75" dirty="0">
                <a:solidFill>
                  <a:srgbClr val="13110E"/>
                </a:solidFill>
                <a:latin typeface="Arial"/>
                <a:cs typeface="Arial"/>
              </a:rPr>
              <a:t>Discusión</a:t>
            </a:r>
            <a:r>
              <a:rPr sz="3400" spc="-15" dirty="0">
                <a:solidFill>
                  <a:srgbClr val="13110E"/>
                </a:solidFill>
                <a:latin typeface="Arial"/>
                <a:cs typeface="Arial"/>
              </a:rPr>
              <a:t> </a:t>
            </a:r>
            <a:r>
              <a:rPr sz="3400" spc="25" dirty="0">
                <a:solidFill>
                  <a:srgbClr val="13110E"/>
                </a:solidFill>
                <a:latin typeface="Arial"/>
                <a:cs typeface="Arial"/>
              </a:rPr>
              <a:t>1</a:t>
            </a:r>
            <a:endParaRPr sz="34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0675980" y="3990604"/>
            <a:ext cx="139564" cy="13956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0675980" y="5107122"/>
            <a:ext cx="139564" cy="1395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0675980" y="6223641"/>
            <a:ext cx="139564" cy="13956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0675980" y="7340158"/>
            <a:ext cx="139564" cy="13956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11017463" y="3741458"/>
            <a:ext cx="2360930" cy="38963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3400" spc="75" dirty="0">
                <a:solidFill>
                  <a:srgbClr val="13110E"/>
                </a:solidFill>
                <a:latin typeface="Arial"/>
                <a:cs typeface="Arial"/>
              </a:rPr>
              <a:t>Discusión</a:t>
            </a:r>
            <a:r>
              <a:rPr sz="3400" spc="-20" dirty="0">
                <a:solidFill>
                  <a:srgbClr val="13110E"/>
                </a:solidFill>
                <a:latin typeface="Arial"/>
                <a:cs typeface="Arial"/>
              </a:rPr>
              <a:t> </a:t>
            </a:r>
            <a:r>
              <a:rPr sz="3400" spc="25" dirty="0">
                <a:solidFill>
                  <a:srgbClr val="13110E"/>
                </a:solidFill>
                <a:latin typeface="Arial"/>
                <a:cs typeface="Arial"/>
              </a:rPr>
              <a:t>2</a:t>
            </a:r>
            <a:endParaRPr sz="3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4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3400" spc="75" dirty="0">
                <a:solidFill>
                  <a:srgbClr val="13110E"/>
                </a:solidFill>
                <a:latin typeface="Arial"/>
                <a:cs typeface="Arial"/>
              </a:rPr>
              <a:t>Discusión</a:t>
            </a:r>
            <a:r>
              <a:rPr sz="3400" spc="-20" dirty="0">
                <a:solidFill>
                  <a:srgbClr val="13110E"/>
                </a:solidFill>
                <a:latin typeface="Arial"/>
                <a:cs typeface="Arial"/>
              </a:rPr>
              <a:t> </a:t>
            </a:r>
            <a:r>
              <a:rPr sz="3400" spc="25" dirty="0">
                <a:solidFill>
                  <a:srgbClr val="13110E"/>
                </a:solidFill>
                <a:latin typeface="Arial"/>
                <a:cs typeface="Arial"/>
              </a:rPr>
              <a:t>3</a:t>
            </a:r>
            <a:endParaRPr sz="3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4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3400" spc="75" dirty="0">
                <a:solidFill>
                  <a:srgbClr val="13110E"/>
                </a:solidFill>
                <a:latin typeface="Arial"/>
                <a:cs typeface="Arial"/>
              </a:rPr>
              <a:t>Discusión</a:t>
            </a:r>
            <a:r>
              <a:rPr sz="3400" spc="-20" dirty="0">
                <a:solidFill>
                  <a:srgbClr val="13110E"/>
                </a:solidFill>
                <a:latin typeface="Arial"/>
                <a:cs typeface="Arial"/>
              </a:rPr>
              <a:t> </a:t>
            </a:r>
            <a:r>
              <a:rPr sz="3400" spc="25" dirty="0">
                <a:solidFill>
                  <a:srgbClr val="13110E"/>
                </a:solidFill>
                <a:latin typeface="Arial"/>
                <a:cs typeface="Arial"/>
              </a:rPr>
              <a:t>4</a:t>
            </a:r>
            <a:endParaRPr sz="3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4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3400" spc="75" dirty="0">
                <a:solidFill>
                  <a:srgbClr val="13110E"/>
                </a:solidFill>
                <a:latin typeface="Arial"/>
                <a:cs typeface="Arial"/>
              </a:rPr>
              <a:t>Discusión</a:t>
            </a:r>
            <a:r>
              <a:rPr sz="3400" spc="-20" dirty="0">
                <a:solidFill>
                  <a:srgbClr val="13110E"/>
                </a:solidFill>
                <a:latin typeface="Arial"/>
                <a:cs typeface="Arial"/>
              </a:rPr>
              <a:t> </a:t>
            </a:r>
            <a:r>
              <a:rPr sz="3400" spc="25" dirty="0">
                <a:solidFill>
                  <a:srgbClr val="13110E"/>
                </a:solidFill>
                <a:latin typeface="Arial"/>
                <a:cs typeface="Arial"/>
              </a:rPr>
              <a:t>5</a:t>
            </a:r>
            <a:endParaRPr sz="3400">
              <a:latin typeface="Arial"/>
              <a:cs typeface="Arial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2600959" y="1376045"/>
            <a:ext cx="5146675" cy="2387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7600"/>
              </a:lnSpc>
              <a:spcBef>
                <a:spcPts val="100"/>
              </a:spcBef>
            </a:pPr>
            <a:r>
              <a:rPr b="0" spc="-40" dirty="0">
                <a:latin typeface="Arial"/>
                <a:cs typeface="Arial"/>
              </a:rPr>
              <a:t>Discusión</a:t>
            </a:r>
            <a:r>
              <a:rPr b="0" spc="-459" dirty="0">
                <a:latin typeface="Arial"/>
                <a:cs typeface="Arial"/>
              </a:rPr>
              <a:t> </a:t>
            </a:r>
            <a:r>
              <a:rPr b="0" spc="-105" dirty="0">
                <a:latin typeface="Arial"/>
                <a:cs typeface="Arial"/>
              </a:rPr>
              <a:t>de  </a:t>
            </a:r>
            <a:r>
              <a:rPr b="0" spc="-10" dirty="0">
                <a:latin typeface="Arial"/>
                <a:cs typeface="Arial"/>
              </a:rPr>
              <a:t>resultados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011795" cy="10287000"/>
          </a:xfrm>
          <a:custGeom>
            <a:avLst/>
            <a:gdLst/>
            <a:ahLst/>
            <a:cxnLst/>
            <a:rect l="l" t="t" r="r" b="b"/>
            <a:pathLst>
              <a:path w="8011795" h="10287000">
                <a:moveTo>
                  <a:pt x="0" y="10286999"/>
                </a:moveTo>
                <a:lnTo>
                  <a:pt x="8011749" y="10286999"/>
                </a:lnTo>
                <a:lnTo>
                  <a:pt x="8011749" y="0"/>
                </a:lnTo>
                <a:lnTo>
                  <a:pt x="0" y="0"/>
                </a:lnTo>
                <a:lnTo>
                  <a:pt x="0" y="10286999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6621172" y="0"/>
            <a:ext cx="11668125" cy="10287000"/>
            <a:chOff x="6621172" y="0"/>
            <a:chExt cx="11668125" cy="10287000"/>
          </a:xfrm>
        </p:grpSpPr>
        <p:sp>
          <p:nvSpPr>
            <p:cNvPr id="4" name="object 4"/>
            <p:cNvSpPr/>
            <p:nvPr/>
          </p:nvSpPr>
          <p:spPr>
            <a:xfrm>
              <a:off x="8011749" y="0"/>
              <a:ext cx="10277475" cy="10287000"/>
            </a:xfrm>
            <a:custGeom>
              <a:avLst/>
              <a:gdLst/>
              <a:ahLst/>
              <a:cxnLst/>
              <a:rect l="l" t="t" r="r" b="b"/>
              <a:pathLst>
                <a:path w="10277475" h="10287000">
                  <a:moveTo>
                    <a:pt x="10277474" y="10286999"/>
                  </a:moveTo>
                  <a:lnTo>
                    <a:pt x="0" y="10286999"/>
                  </a:lnTo>
                  <a:lnTo>
                    <a:pt x="0" y="0"/>
                  </a:lnTo>
                  <a:lnTo>
                    <a:pt x="10277474" y="0"/>
                  </a:lnTo>
                  <a:lnTo>
                    <a:pt x="10277474" y="10286999"/>
                  </a:lnTo>
                  <a:close/>
                </a:path>
              </a:pathLst>
            </a:custGeom>
            <a:solidFill>
              <a:srgbClr val="F5A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621170" y="1028712"/>
              <a:ext cx="10640695" cy="8234680"/>
            </a:xfrm>
            <a:custGeom>
              <a:avLst/>
              <a:gdLst/>
              <a:ahLst/>
              <a:cxnLst/>
              <a:rect l="l" t="t" r="r" b="b"/>
              <a:pathLst>
                <a:path w="10640694" h="8234680">
                  <a:moveTo>
                    <a:pt x="10640314" y="6246914"/>
                  </a:moveTo>
                  <a:lnTo>
                    <a:pt x="10637444" y="6200762"/>
                  </a:lnTo>
                  <a:lnTo>
                    <a:pt x="10629049" y="6156299"/>
                  </a:lnTo>
                  <a:lnTo>
                    <a:pt x="10615486" y="6113856"/>
                  </a:lnTo>
                  <a:lnTo>
                    <a:pt x="10597109" y="6073813"/>
                  </a:lnTo>
                  <a:lnTo>
                    <a:pt x="10574261" y="6036488"/>
                  </a:lnTo>
                  <a:lnTo>
                    <a:pt x="10547287" y="6002261"/>
                  </a:lnTo>
                  <a:lnTo>
                    <a:pt x="10516540" y="5971451"/>
                  </a:lnTo>
                  <a:lnTo>
                    <a:pt x="10482364" y="5944425"/>
                  </a:lnTo>
                  <a:lnTo>
                    <a:pt x="10445115" y="5921540"/>
                  </a:lnTo>
                  <a:lnTo>
                    <a:pt x="10405135" y="5903125"/>
                  </a:lnTo>
                  <a:lnTo>
                    <a:pt x="10362781" y="5889536"/>
                  </a:lnTo>
                  <a:lnTo>
                    <a:pt x="10318394" y="5881128"/>
                  </a:lnTo>
                  <a:lnTo>
                    <a:pt x="10272319" y="5878246"/>
                  </a:lnTo>
                  <a:lnTo>
                    <a:pt x="367982" y="5878246"/>
                  </a:lnTo>
                  <a:lnTo>
                    <a:pt x="321919" y="5881128"/>
                  </a:lnTo>
                  <a:lnTo>
                    <a:pt x="277533" y="5889536"/>
                  </a:lnTo>
                  <a:lnTo>
                    <a:pt x="235178" y="5903125"/>
                  </a:lnTo>
                  <a:lnTo>
                    <a:pt x="195199" y="5921540"/>
                  </a:lnTo>
                  <a:lnTo>
                    <a:pt x="157949" y="5944425"/>
                  </a:lnTo>
                  <a:lnTo>
                    <a:pt x="123774" y="5971451"/>
                  </a:lnTo>
                  <a:lnTo>
                    <a:pt x="93027" y="6002261"/>
                  </a:lnTo>
                  <a:lnTo>
                    <a:pt x="66052" y="6036488"/>
                  </a:lnTo>
                  <a:lnTo>
                    <a:pt x="43205" y="6073813"/>
                  </a:lnTo>
                  <a:lnTo>
                    <a:pt x="24828" y="6113856"/>
                  </a:lnTo>
                  <a:lnTo>
                    <a:pt x="11264" y="6156299"/>
                  </a:lnTo>
                  <a:lnTo>
                    <a:pt x="2870" y="6200762"/>
                  </a:lnTo>
                  <a:lnTo>
                    <a:pt x="0" y="6246914"/>
                  </a:lnTo>
                  <a:lnTo>
                    <a:pt x="0" y="7865618"/>
                  </a:lnTo>
                  <a:lnTo>
                    <a:pt x="2870" y="7911770"/>
                  </a:lnTo>
                  <a:lnTo>
                    <a:pt x="11264" y="7956232"/>
                  </a:lnTo>
                  <a:lnTo>
                    <a:pt x="24828" y="7998663"/>
                  </a:lnTo>
                  <a:lnTo>
                    <a:pt x="43205" y="8038719"/>
                  </a:lnTo>
                  <a:lnTo>
                    <a:pt x="66052" y="8076031"/>
                  </a:lnTo>
                  <a:lnTo>
                    <a:pt x="93027" y="8110271"/>
                  </a:lnTo>
                  <a:lnTo>
                    <a:pt x="123774" y="8141068"/>
                  </a:lnTo>
                  <a:lnTo>
                    <a:pt x="157949" y="8168094"/>
                  </a:lnTo>
                  <a:lnTo>
                    <a:pt x="195199" y="8190992"/>
                  </a:lnTo>
                  <a:lnTo>
                    <a:pt x="235178" y="8209407"/>
                  </a:lnTo>
                  <a:lnTo>
                    <a:pt x="277533" y="8222983"/>
                  </a:lnTo>
                  <a:lnTo>
                    <a:pt x="321919" y="8231391"/>
                  </a:lnTo>
                  <a:lnTo>
                    <a:pt x="367982" y="8234273"/>
                  </a:lnTo>
                  <a:lnTo>
                    <a:pt x="10272319" y="8234273"/>
                  </a:lnTo>
                  <a:lnTo>
                    <a:pt x="10318394" y="8231391"/>
                  </a:lnTo>
                  <a:lnTo>
                    <a:pt x="10362781" y="8222983"/>
                  </a:lnTo>
                  <a:lnTo>
                    <a:pt x="10405135" y="8209407"/>
                  </a:lnTo>
                  <a:lnTo>
                    <a:pt x="10445115" y="8190992"/>
                  </a:lnTo>
                  <a:lnTo>
                    <a:pt x="10482364" y="8168094"/>
                  </a:lnTo>
                  <a:lnTo>
                    <a:pt x="10516540" y="8141068"/>
                  </a:lnTo>
                  <a:lnTo>
                    <a:pt x="10547287" y="8110271"/>
                  </a:lnTo>
                  <a:lnTo>
                    <a:pt x="10574261" y="8076031"/>
                  </a:lnTo>
                  <a:lnTo>
                    <a:pt x="10597109" y="8038719"/>
                  </a:lnTo>
                  <a:lnTo>
                    <a:pt x="10615486" y="7998663"/>
                  </a:lnTo>
                  <a:lnTo>
                    <a:pt x="10629049" y="7956232"/>
                  </a:lnTo>
                  <a:lnTo>
                    <a:pt x="10637444" y="7911770"/>
                  </a:lnTo>
                  <a:lnTo>
                    <a:pt x="10640314" y="7865618"/>
                  </a:lnTo>
                  <a:lnTo>
                    <a:pt x="10640314" y="6246914"/>
                  </a:lnTo>
                  <a:close/>
                </a:path>
                <a:path w="10640694" h="8234680">
                  <a:moveTo>
                    <a:pt x="10640314" y="3307778"/>
                  </a:moveTo>
                  <a:lnTo>
                    <a:pt x="10637444" y="3261626"/>
                  </a:lnTo>
                  <a:lnTo>
                    <a:pt x="10629049" y="3217164"/>
                  </a:lnTo>
                  <a:lnTo>
                    <a:pt x="10615486" y="3174733"/>
                  </a:lnTo>
                  <a:lnTo>
                    <a:pt x="10597109" y="3134677"/>
                  </a:lnTo>
                  <a:lnTo>
                    <a:pt x="10574261" y="3097365"/>
                  </a:lnTo>
                  <a:lnTo>
                    <a:pt x="10547287" y="3063125"/>
                  </a:lnTo>
                  <a:lnTo>
                    <a:pt x="10516540" y="3032328"/>
                  </a:lnTo>
                  <a:lnTo>
                    <a:pt x="10482364" y="3005302"/>
                  </a:lnTo>
                  <a:lnTo>
                    <a:pt x="10445115" y="2982404"/>
                  </a:lnTo>
                  <a:lnTo>
                    <a:pt x="10405135" y="2963989"/>
                  </a:lnTo>
                  <a:lnTo>
                    <a:pt x="10362781" y="2950413"/>
                  </a:lnTo>
                  <a:lnTo>
                    <a:pt x="10318394" y="2942005"/>
                  </a:lnTo>
                  <a:lnTo>
                    <a:pt x="10272319" y="2939123"/>
                  </a:lnTo>
                  <a:lnTo>
                    <a:pt x="367982" y="2939123"/>
                  </a:lnTo>
                  <a:lnTo>
                    <a:pt x="321919" y="2942005"/>
                  </a:lnTo>
                  <a:lnTo>
                    <a:pt x="277533" y="2950413"/>
                  </a:lnTo>
                  <a:lnTo>
                    <a:pt x="235178" y="2963989"/>
                  </a:lnTo>
                  <a:lnTo>
                    <a:pt x="195199" y="2982404"/>
                  </a:lnTo>
                  <a:lnTo>
                    <a:pt x="157949" y="3005302"/>
                  </a:lnTo>
                  <a:lnTo>
                    <a:pt x="123774" y="3032328"/>
                  </a:lnTo>
                  <a:lnTo>
                    <a:pt x="93027" y="3063125"/>
                  </a:lnTo>
                  <a:lnTo>
                    <a:pt x="66052" y="3097365"/>
                  </a:lnTo>
                  <a:lnTo>
                    <a:pt x="43205" y="3134677"/>
                  </a:lnTo>
                  <a:lnTo>
                    <a:pt x="24828" y="3174733"/>
                  </a:lnTo>
                  <a:lnTo>
                    <a:pt x="11264" y="3217164"/>
                  </a:lnTo>
                  <a:lnTo>
                    <a:pt x="2870" y="3261626"/>
                  </a:lnTo>
                  <a:lnTo>
                    <a:pt x="0" y="3307778"/>
                  </a:lnTo>
                  <a:lnTo>
                    <a:pt x="0" y="4926482"/>
                  </a:lnTo>
                  <a:lnTo>
                    <a:pt x="2870" y="4972634"/>
                  </a:lnTo>
                  <a:lnTo>
                    <a:pt x="11264" y="5017109"/>
                  </a:lnTo>
                  <a:lnTo>
                    <a:pt x="24828" y="5059540"/>
                  </a:lnTo>
                  <a:lnTo>
                    <a:pt x="43205" y="5099583"/>
                  </a:lnTo>
                  <a:lnTo>
                    <a:pt x="66052" y="5136908"/>
                  </a:lnTo>
                  <a:lnTo>
                    <a:pt x="93027" y="5171135"/>
                  </a:lnTo>
                  <a:lnTo>
                    <a:pt x="123774" y="5201945"/>
                  </a:lnTo>
                  <a:lnTo>
                    <a:pt x="157949" y="5228971"/>
                  </a:lnTo>
                  <a:lnTo>
                    <a:pt x="195199" y="5251856"/>
                  </a:lnTo>
                  <a:lnTo>
                    <a:pt x="235178" y="5270271"/>
                  </a:lnTo>
                  <a:lnTo>
                    <a:pt x="277533" y="5283860"/>
                  </a:lnTo>
                  <a:lnTo>
                    <a:pt x="321919" y="5292268"/>
                  </a:lnTo>
                  <a:lnTo>
                    <a:pt x="367982" y="5295150"/>
                  </a:lnTo>
                  <a:lnTo>
                    <a:pt x="10272319" y="5295150"/>
                  </a:lnTo>
                  <a:lnTo>
                    <a:pt x="10318394" y="5292268"/>
                  </a:lnTo>
                  <a:lnTo>
                    <a:pt x="10362781" y="5283860"/>
                  </a:lnTo>
                  <a:lnTo>
                    <a:pt x="10405135" y="5270271"/>
                  </a:lnTo>
                  <a:lnTo>
                    <a:pt x="10445115" y="5251856"/>
                  </a:lnTo>
                  <a:lnTo>
                    <a:pt x="10482364" y="5228971"/>
                  </a:lnTo>
                  <a:lnTo>
                    <a:pt x="10516540" y="5201945"/>
                  </a:lnTo>
                  <a:lnTo>
                    <a:pt x="10547287" y="5171135"/>
                  </a:lnTo>
                  <a:lnTo>
                    <a:pt x="10574261" y="5136908"/>
                  </a:lnTo>
                  <a:lnTo>
                    <a:pt x="10597109" y="5099583"/>
                  </a:lnTo>
                  <a:lnTo>
                    <a:pt x="10615486" y="5059540"/>
                  </a:lnTo>
                  <a:lnTo>
                    <a:pt x="10629049" y="5017109"/>
                  </a:lnTo>
                  <a:lnTo>
                    <a:pt x="10637444" y="4972634"/>
                  </a:lnTo>
                  <a:lnTo>
                    <a:pt x="10640314" y="4926482"/>
                  </a:lnTo>
                  <a:lnTo>
                    <a:pt x="10640314" y="3307778"/>
                  </a:lnTo>
                  <a:close/>
                </a:path>
                <a:path w="10640694" h="8234680">
                  <a:moveTo>
                    <a:pt x="10640314" y="368655"/>
                  </a:moveTo>
                  <a:lnTo>
                    <a:pt x="10637444" y="322503"/>
                  </a:lnTo>
                  <a:lnTo>
                    <a:pt x="10629049" y="278041"/>
                  </a:lnTo>
                  <a:lnTo>
                    <a:pt x="10615486" y="235597"/>
                  </a:lnTo>
                  <a:lnTo>
                    <a:pt x="10597109" y="195554"/>
                  </a:lnTo>
                  <a:lnTo>
                    <a:pt x="10574261" y="158229"/>
                  </a:lnTo>
                  <a:lnTo>
                    <a:pt x="10547287" y="124002"/>
                  </a:lnTo>
                  <a:lnTo>
                    <a:pt x="10516540" y="93192"/>
                  </a:lnTo>
                  <a:lnTo>
                    <a:pt x="10482364" y="66167"/>
                  </a:lnTo>
                  <a:lnTo>
                    <a:pt x="10445115" y="43281"/>
                  </a:lnTo>
                  <a:lnTo>
                    <a:pt x="10405135" y="24866"/>
                  </a:lnTo>
                  <a:lnTo>
                    <a:pt x="10362781" y="11277"/>
                  </a:lnTo>
                  <a:lnTo>
                    <a:pt x="10318394" y="2870"/>
                  </a:lnTo>
                  <a:lnTo>
                    <a:pt x="10272319" y="0"/>
                  </a:lnTo>
                  <a:lnTo>
                    <a:pt x="367982" y="0"/>
                  </a:lnTo>
                  <a:lnTo>
                    <a:pt x="321919" y="2870"/>
                  </a:lnTo>
                  <a:lnTo>
                    <a:pt x="277533" y="11277"/>
                  </a:lnTo>
                  <a:lnTo>
                    <a:pt x="235178" y="24866"/>
                  </a:lnTo>
                  <a:lnTo>
                    <a:pt x="195199" y="43281"/>
                  </a:lnTo>
                  <a:lnTo>
                    <a:pt x="157949" y="66167"/>
                  </a:lnTo>
                  <a:lnTo>
                    <a:pt x="123774" y="93192"/>
                  </a:lnTo>
                  <a:lnTo>
                    <a:pt x="93027" y="124002"/>
                  </a:lnTo>
                  <a:lnTo>
                    <a:pt x="66052" y="158229"/>
                  </a:lnTo>
                  <a:lnTo>
                    <a:pt x="43205" y="195554"/>
                  </a:lnTo>
                  <a:lnTo>
                    <a:pt x="24828" y="235597"/>
                  </a:lnTo>
                  <a:lnTo>
                    <a:pt x="11264" y="278041"/>
                  </a:lnTo>
                  <a:lnTo>
                    <a:pt x="2870" y="322503"/>
                  </a:lnTo>
                  <a:lnTo>
                    <a:pt x="0" y="368655"/>
                  </a:lnTo>
                  <a:lnTo>
                    <a:pt x="0" y="1987359"/>
                  </a:lnTo>
                  <a:lnTo>
                    <a:pt x="2870" y="2033511"/>
                  </a:lnTo>
                  <a:lnTo>
                    <a:pt x="11264" y="2077974"/>
                  </a:lnTo>
                  <a:lnTo>
                    <a:pt x="24828" y="2120404"/>
                  </a:lnTo>
                  <a:lnTo>
                    <a:pt x="43205" y="2160460"/>
                  </a:lnTo>
                  <a:lnTo>
                    <a:pt x="66052" y="2197773"/>
                  </a:lnTo>
                  <a:lnTo>
                    <a:pt x="93027" y="2232012"/>
                  </a:lnTo>
                  <a:lnTo>
                    <a:pt x="123774" y="2262809"/>
                  </a:lnTo>
                  <a:lnTo>
                    <a:pt x="157949" y="2289835"/>
                  </a:lnTo>
                  <a:lnTo>
                    <a:pt x="195199" y="2312733"/>
                  </a:lnTo>
                  <a:lnTo>
                    <a:pt x="235178" y="2331148"/>
                  </a:lnTo>
                  <a:lnTo>
                    <a:pt x="277533" y="2344724"/>
                  </a:lnTo>
                  <a:lnTo>
                    <a:pt x="321919" y="2353132"/>
                  </a:lnTo>
                  <a:lnTo>
                    <a:pt x="367982" y="2356015"/>
                  </a:lnTo>
                  <a:lnTo>
                    <a:pt x="10272319" y="2356015"/>
                  </a:lnTo>
                  <a:lnTo>
                    <a:pt x="10318394" y="2353132"/>
                  </a:lnTo>
                  <a:lnTo>
                    <a:pt x="10362781" y="2344724"/>
                  </a:lnTo>
                  <a:lnTo>
                    <a:pt x="10405135" y="2331148"/>
                  </a:lnTo>
                  <a:lnTo>
                    <a:pt x="10445115" y="2312733"/>
                  </a:lnTo>
                  <a:lnTo>
                    <a:pt x="10482364" y="2289835"/>
                  </a:lnTo>
                  <a:lnTo>
                    <a:pt x="10516540" y="2262809"/>
                  </a:lnTo>
                  <a:lnTo>
                    <a:pt x="10547287" y="2232012"/>
                  </a:lnTo>
                  <a:lnTo>
                    <a:pt x="10574261" y="2197773"/>
                  </a:lnTo>
                  <a:lnTo>
                    <a:pt x="10597109" y="2160460"/>
                  </a:lnTo>
                  <a:lnTo>
                    <a:pt x="10615486" y="2120404"/>
                  </a:lnTo>
                  <a:lnTo>
                    <a:pt x="10629049" y="2077974"/>
                  </a:lnTo>
                  <a:lnTo>
                    <a:pt x="10637444" y="2033511"/>
                  </a:lnTo>
                  <a:lnTo>
                    <a:pt x="10640314" y="1987359"/>
                  </a:lnTo>
                  <a:lnTo>
                    <a:pt x="10640314" y="36865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016000" y="864968"/>
            <a:ext cx="4184650" cy="327532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7700"/>
              </a:lnSpc>
              <a:spcBef>
                <a:spcPts val="95"/>
              </a:spcBef>
            </a:pPr>
            <a:r>
              <a:rPr sz="9900" b="0" spc="-805" dirty="0">
                <a:latin typeface="Arial"/>
                <a:cs typeface="Arial"/>
              </a:rPr>
              <a:t>C</a:t>
            </a:r>
            <a:r>
              <a:rPr sz="9900" b="0" spc="40" dirty="0">
                <a:latin typeface="Arial"/>
                <a:cs typeface="Arial"/>
              </a:rPr>
              <a:t>o</a:t>
            </a:r>
            <a:r>
              <a:rPr sz="9900" b="0" spc="-145" dirty="0">
                <a:latin typeface="Arial"/>
                <a:cs typeface="Arial"/>
              </a:rPr>
              <a:t>n</a:t>
            </a:r>
            <a:r>
              <a:rPr sz="9900" b="0" spc="130" dirty="0">
                <a:latin typeface="Arial"/>
                <a:cs typeface="Arial"/>
              </a:rPr>
              <a:t>c</a:t>
            </a:r>
            <a:r>
              <a:rPr sz="9900" b="0" spc="100" dirty="0">
                <a:latin typeface="Arial"/>
                <a:cs typeface="Arial"/>
              </a:rPr>
              <a:t>l</a:t>
            </a:r>
            <a:r>
              <a:rPr sz="9900" b="0" spc="-150" dirty="0">
                <a:latin typeface="Arial"/>
                <a:cs typeface="Arial"/>
              </a:rPr>
              <a:t>u</a:t>
            </a:r>
            <a:r>
              <a:rPr sz="9900" b="0" spc="-505" dirty="0">
                <a:latin typeface="Arial"/>
                <a:cs typeface="Arial"/>
              </a:rPr>
              <a:t>-  </a:t>
            </a:r>
            <a:r>
              <a:rPr sz="9900" b="0" spc="-25" dirty="0">
                <a:latin typeface="Arial"/>
                <a:cs typeface="Arial"/>
              </a:rPr>
              <a:t>siones</a:t>
            </a:r>
            <a:endParaRPr sz="99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264528" y="1723421"/>
            <a:ext cx="424815" cy="878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600" spc="30" dirty="0">
                <a:solidFill>
                  <a:srgbClr val="13110E"/>
                </a:solidFill>
                <a:latin typeface="Arial"/>
                <a:cs typeface="Arial"/>
              </a:rPr>
              <a:t>1</a:t>
            </a:r>
            <a:endParaRPr sz="56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264528" y="4662551"/>
            <a:ext cx="424815" cy="878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600" spc="30" dirty="0">
                <a:solidFill>
                  <a:srgbClr val="13110E"/>
                </a:solidFill>
                <a:latin typeface="Arial"/>
                <a:cs typeface="Arial"/>
              </a:rPr>
              <a:t>2</a:t>
            </a:r>
            <a:endParaRPr sz="56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264528" y="7601680"/>
            <a:ext cx="424815" cy="878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600" spc="30" dirty="0">
                <a:solidFill>
                  <a:srgbClr val="13110E"/>
                </a:solidFill>
                <a:latin typeface="Arial"/>
                <a:cs typeface="Arial"/>
              </a:rPr>
              <a:t>3</a:t>
            </a:r>
            <a:endParaRPr sz="56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348185" y="1959927"/>
            <a:ext cx="218503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40" dirty="0">
                <a:solidFill>
                  <a:srgbClr val="13110E"/>
                </a:solidFill>
                <a:latin typeface="Roboto"/>
                <a:cs typeface="Roboto"/>
              </a:rPr>
              <a:t>Conclusión</a:t>
            </a:r>
            <a:r>
              <a:rPr sz="2800" b="1" spc="5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800" b="1" spc="-15" dirty="0">
                <a:solidFill>
                  <a:srgbClr val="13110E"/>
                </a:solidFill>
                <a:latin typeface="Roboto"/>
                <a:cs typeface="Roboto"/>
              </a:rPr>
              <a:t>1</a:t>
            </a:r>
            <a:endParaRPr sz="2800">
              <a:latin typeface="Roboto"/>
              <a:cs typeface="Roboto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348185" y="4899056"/>
            <a:ext cx="218503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40" dirty="0">
                <a:solidFill>
                  <a:srgbClr val="13110E"/>
                </a:solidFill>
                <a:latin typeface="Roboto"/>
                <a:cs typeface="Roboto"/>
              </a:rPr>
              <a:t>Conclusión</a:t>
            </a:r>
            <a:r>
              <a:rPr sz="2800" b="1" spc="5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800" b="1" spc="-15" dirty="0">
                <a:solidFill>
                  <a:srgbClr val="13110E"/>
                </a:solidFill>
                <a:latin typeface="Roboto"/>
                <a:cs typeface="Roboto"/>
              </a:rPr>
              <a:t>2</a:t>
            </a:r>
            <a:endParaRPr sz="2800">
              <a:latin typeface="Roboto"/>
              <a:cs typeface="Roboto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348185" y="7838185"/>
            <a:ext cx="218503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40" dirty="0">
                <a:solidFill>
                  <a:srgbClr val="13110E"/>
                </a:solidFill>
                <a:latin typeface="Roboto"/>
                <a:cs typeface="Roboto"/>
              </a:rPr>
              <a:t>Conclusión</a:t>
            </a:r>
            <a:r>
              <a:rPr sz="2800" b="1" spc="5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800" b="1" spc="-15" dirty="0">
                <a:solidFill>
                  <a:srgbClr val="13110E"/>
                </a:solidFill>
                <a:latin typeface="Roboto"/>
                <a:cs typeface="Roboto"/>
              </a:rPr>
              <a:t>3</a:t>
            </a:r>
            <a:endParaRPr sz="2800">
              <a:latin typeface="Roboto"/>
              <a:cs typeface="Roboto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1038505" y="8466155"/>
            <a:ext cx="1316990" cy="786765"/>
            <a:chOff x="1038505" y="8466155"/>
            <a:chExt cx="1316990" cy="786765"/>
          </a:xfrm>
        </p:grpSpPr>
        <p:sp>
          <p:nvSpPr>
            <p:cNvPr id="14" name="object 14"/>
            <p:cNvSpPr/>
            <p:nvPr/>
          </p:nvSpPr>
          <p:spPr>
            <a:xfrm>
              <a:off x="1038505" y="8466155"/>
              <a:ext cx="1316990" cy="786765"/>
            </a:xfrm>
            <a:custGeom>
              <a:avLst/>
              <a:gdLst/>
              <a:ahLst/>
              <a:cxnLst/>
              <a:rect l="l" t="t" r="r" b="b"/>
              <a:pathLst>
                <a:path w="1316989" h="786765">
                  <a:moveTo>
                    <a:pt x="926448" y="786168"/>
                  </a:moveTo>
                  <a:lnTo>
                    <a:pt x="390255" y="786168"/>
                  </a:lnTo>
                  <a:lnTo>
                    <a:pt x="341266" y="783109"/>
                  </a:lnTo>
                  <a:lnTo>
                    <a:pt x="294102" y="774175"/>
                  </a:lnTo>
                  <a:lnTo>
                    <a:pt x="249129" y="759732"/>
                  </a:lnTo>
                  <a:lnTo>
                    <a:pt x="206711" y="740149"/>
                  </a:lnTo>
                  <a:lnTo>
                    <a:pt x="167212" y="715792"/>
                  </a:lnTo>
                  <a:lnTo>
                    <a:pt x="130996" y="687028"/>
                  </a:lnTo>
                  <a:lnTo>
                    <a:pt x="98427" y="654223"/>
                  </a:lnTo>
                  <a:lnTo>
                    <a:pt x="69869" y="617744"/>
                  </a:lnTo>
                  <a:lnTo>
                    <a:pt x="45687" y="577958"/>
                  </a:lnTo>
                  <a:lnTo>
                    <a:pt x="26245" y="535233"/>
                  </a:lnTo>
                  <a:lnTo>
                    <a:pt x="11907" y="489934"/>
                  </a:lnTo>
                  <a:lnTo>
                    <a:pt x="3037" y="442429"/>
                  </a:lnTo>
                  <a:lnTo>
                    <a:pt x="0" y="393084"/>
                  </a:lnTo>
                  <a:lnTo>
                    <a:pt x="3037" y="343739"/>
                  </a:lnTo>
                  <a:lnTo>
                    <a:pt x="11907" y="296234"/>
                  </a:lnTo>
                  <a:lnTo>
                    <a:pt x="26245" y="250935"/>
                  </a:lnTo>
                  <a:lnTo>
                    <a:pt x="45687" y="208210"/>
                  </a:lnTo>
                  <a:lnTo>
                    <a:pt x="69869" y="168424"/>
                  </a:lnTo>
                  <a:lnTo>
                    <a:pt x="98427" y="131945"/>
                  </a:lnTo>
                  <a:lnTo>
                    <a:pt x="130996" y="99140"/>
                  </a:lnTo>
                  <a:lnTo>
                    <a:pt x="167212" y="70376"/>
                  </a:lnTo>
                  <a:lnTo>
                    <a:pt x="206711" y="46018"/>
                  </a:lnTo>
                  <a:lnTo>
                    <a:pt x="249129" y="26435"/>
                  </a:lnTo>
                  <a:lnTo>
                    <a:pt x="294102" y="11993"/>
                  </a:lnTo>
                  <a:lnTo>
                    <a:pt x="341266" y="3059"/>
                  </a:lnTo>
                  <a:lnTo>
                    <a:pt x="390255" y="0"/>
                  </a:lnTo>
                  <a:lnTo>
                    <a:pt x="926448" y="0"/>
                  </a:lnTo>
                  <a:lnTo>
                    <a:pt x="975438" y="3059"/>
                  </a:lnTo>
                  <a:lnTo>
                    <a:pt x="1022601" y="11993"/>
                  </a:lnTo>
                  <a:lnTo>
                    <a:pt x="1067574" y="26435"/>
                  </a:lnTo>
                  <a:lnTo>
                    <a:pt x="1109992" y="46018"/>
                  </a:lnTo>
                  <a:lnTo>
                    <a:pt x="1149491" y="70376"/>
                  </a:lnTo>
                  <a:lnTo>
                    <a:pt x="1185707" y="99140"/>
                  </a:lnTo>
                  <a:lnTo>
                    <a:pt x="1218276" y="131945"/>
                  </a:lnTo>
                  <a:lnTo>
                    <a:pt x="1246834" y="168424"/>
                  </a:lnTo>
                  <a:lnTo>
                    <a:pt x="1271016" y="208210"/>
                  </a:lnTo>
                  <a:lnTo>
                    <a:pt x="1290458" y="250935"/>
                  </a:lnTo>
                  <a:lnTo>
                    <a:pt x="1304796" y="296234"/>
                  </a:lnTo>
                  <a:lnTo>
                    <a:pt x="1313666" y="343739"/>
                  </a:lnTo>
                  <a:lnTo>
                    <a:pt x="1316704" y="393084"/>
                  </a:lnTo>
                  <a:lnTo>
                    <a:pt x="1313666" y="442429"/>
                  </a:lnTo>
                  <a:lnTo>
                    <a:pt x="1304796" y="489934"/>
                  </a:lnTo>
                  <a:lnTo>
                    <a:pt x="1290458" y="535233"/>
                  </a:lnTo>
                  <a:lnTo>
                    <a:pt x="1271016" y="577958"/>
                  </a:lnTo>
                  <a:lnTo>
                    <a:pt x="1246834" y="617744"/>
                  </a:lnTo>
                  <a:lnTo>
                    <a:pt x="1218276" y="654223"/>
                  </a:lnTo>
                  <a:lnTo>
                    <a:pt x="1185707" y="687028"/>
                  </a:lnTo>
                  <a:lnTo>
                    <a:pt x="1149491" y="715792"/>
                  </a:lnTo>
                  <a:lnTo>
                    <a:pt x="1109992" y="740149"/>
                  </a:lnTo>
                  <a:lnTo>
                    <a:pt x="1067574" y="759732"/>
                  </a:lnTo>
                  <a:lnTo>
                    <a:pt x="1022601" y="774175"/>
                  </a:lnTo>
                  <a:lnTo>
                    <a:pt x="975438" y="783109"/>
                  </a:lnTo>
                  <a:lnTo>
                    <a:pt x="926448" y="786168"/>
                  </a:lnTo>
                  <a:close/>
                </a:path>
              </a:pathLst>
            </a:custGeom>
            <a:solidFill>
              <a:srgbClr val="F5A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323623" y="8756677"/>
              <a:ext cx="748665" cy="236220"/>
            </a:xfrm>
            <a:custGeom>
              <a:avLst/>
              <a:gdLst/>
              <a:ahLst/>
              <a:cxnLst/>
              <a:rect l="l" t="t" r="r" b="b"/>
              <a:pathLst>
                <a:path w="748664" h="236220">
                  <a:moveTo>
                    <a:pt x="586774" y="235781"/>
                  </a:moveTo>
                  <a:lnTo>
                    <a:pt x="575589" y="235781"/>
                  </a:lnTo>
                  <a:lnTo>
                    <a:pt x="569298" y="232988"/>
                  </a:lnTo>
                  <a:lnTo>
                    <a:pt x="565103" y="226702"/>
                  </a:lnTo>
                  <a:lnTo>
                    <a:pt x="561947" y="218879"/>
                  </a:lnTo>
                  <a:lnTo>
                    <a:pt x="561870" y="210728"/>
                  </a:lnTo>
                  <a:lnTo>
                    <a:pt x="564808" y="203231"/>
                  </a:lnTo>
                  <a:lnTo>
                    <a:pt x="570696" y="197372"/>
                  </a:lnTo>
                  <a:lnTo>
                    <a:pt x="658078" y="138710"/>
                  </a:lnTo>
                  <a:lnTo>
                    <a:pt x="0" y="138710"/>
                  </a:lnTo>
                  <a:lnTo>
                    <a:pt x="0" y="96809"/>
                  </a:lnTo>
                  <a:lnTo>
                    <a:pt x="658078" y="96809"/>
                  </a:lnTo>
                  <a:lnTo>
                    <a:pt x="570696" y="38147"/>
                  </a:lnTo>
                  <a:lnTo>
                    <a:pt x="564808" y="31993"/>
                  </a:lnTo>
                  <a:lnTo>
                    <a:pt x="561870" y="24529"/>
                  </a:lnTo>
                  <a:lnTo>
                    <a:pt x="561947" y="16542"/>
                  </a:lnTo>
                  <a:lnTo>
                    <a:pt x="565103" y="8816"/>
                  </a:lnTo>
                  <a:lnTo>
                    <a:pt x="571264" y="2935"/>
                  </a:lnTo>
                  <a:lnTo>
                    <a:pt x="578735" y="0"/>
                  </a:lnTo>
                  <a:lnTo>
                    <a:pt x="586730" y="76"/>
                  </a:lnTo>
                  <a:lnTo>
                    <a:pt x="594464" y="3229"/>
                  </a:lnTo>
                  <a:lnTo>
                    <a:pt x="738471" y="100300"/>
                  </a:lnTo>
                  <a:lnTo>
                    <a:pt x="744762" y="104491"/>
                  </a:lnTo>
                  <a:lnTo>
                    <a:pt x="748257" y="110776"/>
                  </a:lnTo>
                  <a:lnTo>
                    <a:pt x="748257" y="124743"/>
                  </a:lnTo>
                  <a:lnTo>
                    <a:pt x="744762" y="131028"/>
                  </a:lnTo>
                  <a:lnTo>
                    <a:pt x="739170" y="135218"/>
                  </a:lnTo>
                  <a:lnTo>
                    <a:pt x="594464" y="232289"/>
                  </a:lnTo>
                  <a:lnTo>
                    <a:pt x="590968" y="234384"/>
                  </a:lnTo>
                  <a:lnTo>
                    <a:pt x="586774" y="23578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887031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46"/>
                </a:moveTo>
                <a:lnTo>
                  <a:pt x="18287998" y="8870246"/>
                </a:lnTo>
                <a:lnTo>
                  <a:pt x="18287998" y="0"/>
                </a:lnTo>
                <a:lnTo>
                  <a:pt x="0" y="0"/>
                </a:lnTo>
                <a:lnTo>
                  <a:pt x="0" y="8870246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411" y="8870247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13110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0" dirty="0"/>
              <a:t>Sugerencias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1215310" y="4183464"/>
            <a:ext cx="4880610" cy="3063240"/>
            <a:chOff x="1215310" y="4183464"/>
            <a:chExt cx="4880610" cy="3063240"/>
          </a:xfrm>
        </p:grpSpPr>
        <p:sp>
          <p:nvSpPr>
            <p:cNvPr id="6" name="object 6"/>
            <p:cNvSpPr/>
            <p:nvPr/>
          </p:nvSpPr>
          <p:spPr>
            <a:xfrm>
              <a:off x="1215310" y="4476155"/>
              <a:ext cx="4880610" cy="2770505"/>
            </a:xfrm>
            <a:custGeom>
              <a:avLst/>
              <a:gdLst/>
              <a:ahLst/>
              <a:cxnLst/>
              <a:rect l="l" t="t" r="r" b="b"/>
              <a:pathLst>
                <a:path w="4880610" h="2770504">
                  <a:moveTo>
                    <a:pt x="4511672" y="2770494"/>
                  </a:moveTo>
                  <a:lnTo>
                    <a:pt x="368526" y="2770494"/>
                  </a:lnTo>
                  <a:lnTo>
                    <a:pt x="322390" y="2767614"/>
                  </a:lnTo>
                  <a:lnTo>
                    <a:pt x="277939" y="2759207"/>
                  </a:lnTo>
                  <a:lnTo>
                    <a:pt x="235521" y="2745622"/>
                  </a:lnTo>
                  <a:lnTo>
                    <a:pt x="195486" y="2727208"/>
                  </a:lnTo>
                  <a:lnTo>
                    <a:pt x="158182" y="2704315"/>
                  </a:lnTo>
                  <a:lnTo>
                    <a:pt x="123960" y="2677292"/>
                  </a:lnTo>
                  <a:lnTo>
                    <a:pt x="93168" y="2646488"/>
                  </a:lnTo>
                  <a:lnTo>
                    <a:pt x="66154" y="2612253"/>
                  </a:lnTo>
                  <a:lnTo>
                    <a:pt x="43270" y="2574936"/>
                  </a:lnTo>
                  <a:lnTo>
                    <a:pt x="24863" y="2534886"/>
                  </a:lnTo>
                  <a:lnTo>
                    <a:pt x="11283" y="2492453"/>
                  </a:lnTo>
                  <a:lnTo>
                    <a:pt x="2878" y="2447985"/>
                  </a:lnTo>
                  <a:lnTo>
                    <a:pt x="0" y="2401833"/>
                  </a:lnTo>
                  <a:lnTo>
                    <a:pt x="0" y="368661"/>
                  </a:lnTo>
                  <a:lnTo>
                    <a:pt x="2878" y="322509"/>
                  </a:lnTo>
                  <a:lnTo>
                    <a:pt x="11283" y="278041"/>
                  </a:lnTo>
                  <a:lnTo>
                    <a:pt x="24863" y="235608"/>
                  </a:lnTo>
                  <a:lnTo>
                    <a:pt x="43270" y="195558"/>
                  </a:lnTo>
                  <a:lnTo>
                    <a:pt x="66154" y="158240"/>
                  </a:lnTo>
                  <a:lnTo>
                    <a:pt x="93168" y="124005"/>
                  </a:lnTo>
                  <a:lnTo>
                    <a:pt x="123960" y="93202"/>
                  </a:lnTo>
                  <a:lnTo>
                    <a:pt x="158182" y="66179"/>
                  </a:lnTo>
                  <a:lnTo>
                    <a:pt x="195486" y="43286"/>
                  </a:lnTo>
                  <a:lnTo>
                    <a:pt x="235521" y="24872"/>
                  </a:lnTo>
                  <a:lnTo>
                    <a:pt x="277939" y="11287"/>
                  </a:lnTo>
                  <a:lnTo>
                    <a:pt x="322390" y="2880"/>
                  </a:lnTo>
                  <a:lnTo>
                    <a:pt x="368526" y="0"/>
                  </a:lnTo>
                  <a:lnTo>
                    <a:pt x="4511672" y="0"/>
                  </a:lnTo>
                  <a:lnTo>
                    <a:pt x="4557807" y="2880"/>
                  </a:lnTo>
                  <a:lnTo>
                    <a:pt x="4602258" y="11287"/>
                  </a:lnTo>
                  <a:lnTo>
                    <a:pt x="4644676" y="24872"/>
                  </a:lnTo>
                  <a:lnTo>
                    <a:pt x="4684712" y="43286"/>
                  </a:lnTo>
                  <a:lnTo>
                    <a:pt x="4722015" y="66179"/>
                  </a:lnTo>
                  <a:lnTo>
                    <a:pt x="4756238" y="93202"/>
                  </a:lnTo>
                  <a:lnTo>
                    <a:pt x="4787030" y="124005"/>
                  </a:lnTo>
                  <a:lnTo>
                    <a:pt x="4814043" y="158240"/>
                  </a:lnTo>
                  <a:lnTo>
                    <a:pt x="4836928" y="195558"/>
                  </a:lnTo>
                  <a:lnTo>
                    <a:pt x="4855335" y="235608"/>
                  </a:lnTo>
                  <a:lnTo>
                    <a:pt x="4868915" y="278041"/>
                  </a:lnTo>
                  <a:lnTo>
                    <a:pt x="4877319" y="322509"/>
                  </a:lnTo>
                  <a:lnTo>
                    <a:pt x="4880198" y="368661"/>
                  </a:lnTo>
                  <a:lnTo>
                    <a:pt x="4880198" y="2401833"/>
                  </a:lnTo>
                  <a:lnTo>
                    <a:pt x="4877319" y="2447985"/>
                  </a:lnTo>
                  <a:lnTo>
                    <a:pt x="4868915" y="2492453"/>
                  </a:lnTo>
                  <a:lnTo>
                    <a:pt x="4855335" y="2534886"/>
                  </a:lnTo>
                  <a:lnTo>
                    <a:pt x="4836928" y="2574936"/>
                  </a:lnTo>
                  <a:lnTo>
                    <a:pt x="4814043" y="2612253"/>
                  </a:lnTo>
                  <a:lnTo>
                    <a:pt x="4787030" y="2646488"/>
                  </a:lnTo>
                  <a:lnTo>
                    <a:pt x="4756238" y="2677292"/>
                  </a:lnTo>
                  <a:lnTo>
                    <a:pt x="4722015" y="2704315"/>
                  </a:lnTo>
                  <a:lnTo>
                    <a:pt x="4684712" y="2727208"/>
                  </a:lnTo>
                  <a:lnTo>
                    <a:pt x="4644676" y="2745622"/>
                  </a:lnTo>
                  <a:lnTo>
                    <a:pt x="4602258" y="2759207"/>
                  </a:lnTo>
                  <a:lnTo>
                    <a:pt x="4557807" y="2767614"/>
                  </a:lnTo>
                  <a:lnTo>
                    <a:pt x="4511672" y="277049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362941" y="4183464"/>
              <a:ext cx="581025" cy="581025"/>
            </a:xfrm>
            <a:custGeom>
              <a:avLst/>
              <a:gdLst/>
              <a:ahLst/>
              <a:cxnLst/>
              <a:rect l="l" t="t" r="r" b="b"/>
              <a:pathLst>
                <a:path w="581025" h="581025">
                  <a:moveTo>
                    <a:pt x="581024" y="290512"/>
                  </a:moveTo>
                  <a:lnTo>
                    <a:pt x="577880" y="333139"/>
                  </a:lnTo>
                  <a:lnTo>
                    <a:pt x="568515" y="374843"/>
                  </a:lnTo>
                  <a:lnTo>
                    <a:pt x="553132" y="414722"/>
                  </a:lnTo>
                  <a:lnTo>
                    <a:pt x="532064" y="451912"/>
                  </a:lnTo>
                  <a:lnTo>
                    <a:pt x="505768" y="485608"/>
                  </a:lnTo>
                  <a:lnTo>
                    <a:pt x="474811" y="515081"/>
                  </a:lnTo>
                  <a:lnTo>
                    <a:pt x="439865" y="539693"/>
                  </a:lnTo>
                  <a:lnTo>
                    <a:pt x="401686" y="558911"/>
                  </a:lnTo>
                  <a:lnTo>
                    <a:pt x="361101" y="572318"/>
                  </a:lnTo>
                  <a:lnTo>
                    <a:pt x="318987" y="579626"/>
                  </a:lnTo>
                  <a:lnTo>
                    <a:pt x="290512" y="581024"/>
                  </a:lnTo>
                  <a:lnTo>
                    <a:pt x="283380" y="580937"/>
                  </a:lnTo>
                  <a:lnTo>
                    <a:pt x="240847" y="576748"/>
                  </a:lnTo>
                  <a:lnTo>
                    <a:pt x="199381" y="566361"/>
                  </a:lnTo>
                  <a:lnTo>
                    <a:pt x="159896" y="550006"/>
                  </a:lnTo>
                  <a:lnTo>
                    <a:pt x="123231" y="528029"/>
                  </a:lnTo>
                  <a:lnTo>
                    <a:pt x="90193" y="500916"/>
                  </a:lnTo>
                  <a:lnTo>
                    <a:pt x="61486" y="469243"/>
                  </a:lnTo>
                  <a:lnTo>
                    <a:pt x="37742" y="433707"/>
                  </a:lnTo>
                  <a:lnTo>
                    <a:pt x="19465" y="395064"/>
                  </a:lnTo>
                  <a:lnTo>
                    <a:pt x="7059" y="354166"/>
                  </a:lnTo>
                  <a:lnTo>
                    <a:pt x="786" y="311881"/>
                  </a:lnTo>
                  <a:lnTo>
                    <a:pt x="0" y="290512"/>
                  </a:lnTo>
                  <a:lnTo>
                    <a:pt x="87" y="283380"/>
                  </a:lnTo>
                  <a:lnTo>
                    <a:pt x="4276" y="240848"/>
                  </a:lnTo>
                  <a:lnTo>
                    <a:pt x="14663" y="199381"/>
                  </a:lnTo>
                  <a:lnTo>
                    <a:pt x="31018" y="159896"/>
                  </a:lnTo>
                  <a:lnTo>
                    <a:pt x="52995" y="123231"/>
                  </a:lnTo>
                  <a:lnTo>
                    <a:pt x="80108" y="90193"/>
                  </a:lnTo>
                  <a:lnTo>
                    <a:pt x="111781" y="61486"/>
                  </a:lnTo>
                  <a:lnTo>
                    <a:pt x="147317" y="37742"/>
                  </a:lnTo>
                  <a:lnTo>
                    <a:pt x="185960" y="19465"/>
                  </a:lnTo>
                  <a:lnTo>
                    <a:pt x="226858" y="7059"/>
                  </a:lnTo>
                  <a:lnTo>
                    <a:pt x="269143" y="786"/>
                  </a:lnTo>
                  <a:lnTo>
                    <a:pt x="290512" y="0"/>
                  </a:lnTo>
                  <a:lnTo>
                    <a:pt x="297644" y="87"/>
                  </a:lnTo>
                  <a:lnTo>
                    <a:pt x="340176" y="4276"/>
                  </a:lnTo>
                  <a:lnTo>
                    <a:pt x="381642" y="14663"/>
                  </a:lnTo>
                  <a:lnTo>
                    <a:pt x="421128" y="31018"/>
                  </a:lnTo>
                  <a:lnTo>
                    <a:pt x="457793" y="52995"/>
                  </a:lnTo>
                  <a:lnTo>
                    <a:pt x="490831" y="80108"/>
                  </a:lnTo>
                  <a:lnTo>
                    <a:pt x="519538" y="111781"/>
                  </a:lnTo>
                  <a:lnTo>
                    <a:pt x="543282" y="147317"/>
                  </a:lnTo>
                  <a:lnTo>
                    <a:pt x="561559" y="185960"/>
                  </a:lnTo>
                  <a:lnTo>
                    <a:pt x="573965" y="226858"/>
                  </a:lnTo>
                  <a:lnTo>
                    <a:pt x="580238" y="269143"/>
                  </a:lnTo>
                  <a:lnTo>
                    <a:pt x="581024" y="290512"/>
                  </a:lnTo>
                  <a:close/>
                </a:path>
              </a:pathLst>
            </a:custGeom>
            <a:solidFill>
              <a:srgbClr val="F5A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6707992" y="4183464"/>
            <a:ext cx="4880610" cy="3063240"/>
            <a:chOff x="6707992" y="4183464"/>
            <a:chExt cx="4880610" cy="3063240"/>
          </a:xfrm>
        </p:grpSpPr>
        <p:sp>
          <p:nvSpPr>
            <p:cNvPr id="9" name="object 9"/>
            <p:cNvSpPr/>
            <p:nvPr/>
          </p:nvSpPr>
          <p:spPr>
            <a:xfrm>
              <a:off x="6707992" y="4476155"/>
              <a:ext cx="4880610" cy="2770505"/>
            </a:xfrm>
            <a:custGeom>
              <a:avLst/>
              <a:gdLst/>
              <a:ahLst/>
              <a:cxnLst/>
              <a:rect l="l" t="t" r="r" b="b"/>
              <a:pathLst>
                <a:path w="4880609" h="2770504">
                  <a:moveTo>
                    <a:pt x="4511672" y="2770494"/>
                  </a:moveTo>
                  <a:lnTo>
                    <a:pt x="368526" y="2770494"/>
                  </a:lnTo>
                  <a:lnTo>
                    <a:pt x="322390" y="2767614"/>
                  </a:lnTo>
                  <a:lnTo>
                    <a:pt x="277939" y="2759207"/>
                  </a:lnTo>
                  <a:lnTo>
                    <a:pt x="235521" y="2745622"/>
                  </a:lnTo>
                  <a:lnTo>
                    <a:pt x="195486" y="2727208"/>
                  </a:lnTo>
                  <a:lnTo>
                    <a:pt x="158182" y="2704315"/>
                  </a:lnTo>
                  <a:lnTo>
                    <a:pt x="123960" y="2677292"/>
                  </a:lnTo>
                  <a:lnTo>
                    <a:pt x="93168" y="2646488"/>
                  </a:lnTo>
                  <a:lnTo>
                    <a:pt x="66154" y="2612253"/>
                  </a:lnTo>
                  <a:lnTo>
                    <a:pt x="43270" y="2574936"/>
                  </a:lnTo>
                  <a:lnTo>
                    <a:pt x="24863" y="2534886"/>
                  </a:lnTo>
                  <a:lnTo>
                    <a:pt x="11283" y="2492453"/>
                  </a:lnTo>
                  <a:lnTo>
                    <a:pt x="2878" y="2447985"/>
                  </a:lnTo>
                  <a:lnTo>
                    <a:pt x="0" y="2401833"/>
                  </a:lnTo>
                  <a:lnTo>
                    <a:pt x="0" y="368661"/>
                  </a:lnTo>
                  <a:lnTo>
                    <a:pt x="2878" y="322509"/>
                  </a:lnTo>
                  <a:lnTo>
                    <a:pt x="11283" y="278041"/>
                  </a:lnTo>
                  <a:lnTo>
                    <a:pt x="24863" y="235608"/>
                  </a:lnTo>
                  <a:lnTo>
                    <a:pt x="43270" y="195558"/>
                  </a:lnTo>
                  <a:lnTo>
                    <a:pt x="66154" y="158240"/>
                  </a:lnTo>
                  <a:lnTo>
                    <a:pt x="93168" y="124005"/>
                  </a:lnTo>
                  <a:lnTo>
                    <a:pt x="123960" y="93202"/>
                  </a:lnTo>
                  <a:lnTo>
                    <a:pt x="158182" y="66179"/>
                  </a:lnTo>
                  <a:lnTo>
                    <a:pt x="195486" y="43286"/>
                  </a:lnTo>
                  <a:lnTo>
                    <a:pt x="235521" y="24872"/>
                  </a:lnTo>
                  <a:lnTo>
                    <a:pt x="277939" y="11287"/>
                  </a:lnTo>
                  <a:lnTo>
                    <a:pt x="322390" y="2880"/>
                  </a:lnTo>
                  <a:lnTo>
                    <a:pt x="368526" y="0"/>
                  </a:lnTo>
                  <a:lnTo>
                    <a:pt x="4511672" y="0"/>
                  </a:lnTo>
                  <a:lnTo>
                    <a:pt x="4557807" y="2880"/>
                  </a:lnTo>
                  <a:lnTo>
                    <a:pt x="4602258" y="11287"/>
                  </a:lnTo>
                  <a:lnTo>
                    <a:pt x="4644676" y="24872"/>
                  </a:lnTo>
                  <a:lnTo>
                    <a:pt x="4684712" y="43286"/>
                  </a:lnTo>
                  <a:lnTo>
                    <a:pt x="4722015" y="66179"/>
                  </a:lnTo>
                  <a:lnTo>
                    <a:pt x="4756238" y="93202"/>
                  </a:lnTo>
                  <a:lnTo>
                    <a:pt x="4787030" y="124005"/>
                  </a:lnTo>
                  <a:lnTo>
                    <a:pt x="4814043" y="158240"/>
                  </a:lnTo>
                  <a:lnTo>
                    <a:pt x="4836928" y="195558"/>
                  </a:lnTo>
                  <a:lnTo>
                    <a:pt x="4855335" y="235608"/>
                  </a:lnTo>
                  <a:lnTo>
                    <a:pt x="4868915" y="278041"/>
                  </a:lnTo>
                  <a:lnTo>
                    <a:pt x="4877319" y="322509"/>
                  </a:lnTo>
                  <a:lnTo>
                    <a:pt x="4880198" y="368661"/>
                  </a:lnTo>
                  <a:lnTo>
                    <a:pt x="4880198" y="2401833"/>
                  </a:lnTo>
                  <a:lnTo>
                    <a:pt x="4877319" y="2447985"/>
                  </a:lnTo>
                  <a:lnTo>
                    <a:pt x="4868915" y="2492453"/>
                  </a:lnTo>
                  <a:lnTo>
                    <a:pt x="4855335" y="2534886"/>
                  </a:lnTo>
                  <a:lnTo>
                    <a:pt x="4836928" y="2574936"/>
                  </a:lnTo>
                  <a:lnTo>
                    <a:pt x="4814043" y="2612253"/>
                  </a:lnTo>
                  <a:lnTo>
                    <a:pt x="4787030" y="2646488"/>
                  </a:lnTo>
                  <a:lnTo>
                    <a:pt x="4756238" y="2677292"/>
                  </a:lnTo>
                  <a:lnTo>
                    <a:pt x="4722015" y="2704315"/>
                  </a:lnTo>
                  <a:lnTo>
                    <a:pt x="4684712" y="2727208"/>
                  </a:lnTo>
                  <a:lnTo>
                    <a:pt x="4644676" y="2745622"/>
                  </a:lnTo>
                  <a:lnTo>
                    <a:pt x="4602258" y="2759207"/>
                  </a:lnTo>
                  <a:lnTo>
                    <a:pt x="4557807" y="2767614"/>
                  </a:lnTo>
                  <a:lnTo>
                    <a:pt x="4511672" y="277049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8855624" y="4183464"/>
              <a:ext cx="581025" cy="581025"/>
            </a:xfrm>
            <a:custGeom>
              <a:avLst/>
              <a:gdLst/>
              <a:ahLst/>
              <a:cxnLst/>
              <a:rect l="l" t="t" r="r" b="b"/>
              <a:pathLst>
                <a:path w="581025" h="581025">
                  <a:moveTo>
                    <a:pt x="581024" y="290512"/>
                  </a:moveTo>
                  <a:lnTo>
                    <a:pt x="577880" y="333139"/>
                  </a:lnTo>
                  <a:lnTo>
                    <a:pt x="568515" y="374843"/>
                  </a:lnTo>
                  <a:lnTo>
                    <a:pt x="553132" y="414722"/>
                  </a:lnTo>
                  <a:lnTo>
                    <a:pt x="532064" y="451912"/>
                  </a:lnTo>
                  <a:lnTo>
                    <a:pt x="505768" y="485608"/>
                  </a:lnTo>
                  <a:lnTo>
                    <a:pt x="474811" y="515081"/>
                  </a:lnTo>
                  <a:lnTo>
                    <a:pt x="439865" y="539693"/>
                  </a:lnTo>
                  <a:lnTo>
                    <a:pt x="401686" y="558911"/>
                  </a:lnTo>
                  <a:lnTo>
                    <a:pt x="361101" y="572318"/>
                  </a:lnTo>
                  <a:lnTo>
                    <a:pt x="318987" y="579626"/>
                  </a:lnTo>
                  <a:lnTo>
                    <a:pt x="290512" y="581024"/>
                  </a:lnTo>
                  <a:lnTo>
                    <a:pt x="283380" y="580937"/>
                  </a:lnTo>
                  <a:lnTo>
                    <a:pt x="240847" y="576748"/>
                  </a:lnTo>
                  <a:lnTo>
                    <a:pt x="199381" y="566361"/>
                  </a:lnTo>
                  <a:lnTo>
                    <a:pt x="159896" y="550006"/>
                  </a:lnTo>
                  <a:lnTo>
                    <a:pt x="123231" y="528029"/>
                  </a:lnTo>
                  <a:lnTo>
                    <a:pt x="90193" y="500916"/>
                  </a:lnTo>
                  <a:lnTo>
                    <a:pt x="61486" y="469243"/>
                  </a:lnTo>
                  <a:lnTo>
                    <a:pt x="37742" y="433707"/>
                  </a:lnTo>
                  <a:lnTo>
                    <a:pt x="19465" y="395064"/>
                  </a:lnTo>
                  <a:lnTo>
                    <a:pt x="7059" y="354166"/>
                  </a:lnTo>
                  <a:lnTo>
                    <a:pt x="786" y="311881"/>
                  </a:lnTo>
                  <a:lnTo>
                    <a:pt x="0" y="290512"/>
                  </a:lnTo>
                  <a:lnTo>
                    <a:pt x="87" y="283380"/>
                  </a:lnTo>
                  <a:lnTo>
                    <a:pt x="4276" y="240848"/>
                  </a:lnTo>
                  <a:lnTo>
                    <a:pt x="14663" y="199381"/>
                  </a:lnTo>
                  <a:lnTo>
                    <a:pt x="31018" y="159896"/>
                  </a:lnTo>
                  <a:lnTo>
                    <a:pt x="52995" y="123231"/>
                  </a:lnTo>
                  <a:lnTo>
                    <a:pt x="80108" y="90193"/>
                  </a:lnTo>
                  <a:lnTo>
                    <a:pt x="111781" y="61486"/>
                  </a:lnTo>
                  <a:lnTo>
                    <a:pt x="147317" y="37742"/>
                  </a:lnTo>
                  <a:lnTo>
                    <a:pt x="185960" y="19465"/>
                  </a:lnTo>
                  <a:lnTo>
                    <a:pt x="226858" y="7059"/>
                  </a:lnTo>
                  <a:lnTo>
                    <a:pt x="269143" y="786"/>
                  </a:lnTo>
                  <a:lnTo>
                    <a:pt x="290512" y="0"/>
                  </a:lnTo>
                  <a:lnTo>
                    <a:pt x="297644" y="87"/>
                  </a:lnTo>
                  <a:lnTo>
                    <a:pt x="340176" y="4276"/>
                  </a:lnTo>
                  <a:lnTo>
                    <a:pt x="381642" y="14663"/>
                  </a:lnTo>
                  <a:lnTo>
                    <a:pt x="421128" y="31018"/>
                  </a:lnTo>
                  <a:lnTo>
                    <a:pt x="457793" y="52995"/>
                  </a:lnTo>
                  <a:lnTo>
                    <a:pt x="490831" y="80108"/>
                  </a:lnTo>
                  <a:lnTo>
                    <a:pt x="519538" y="111781"/>
                  </a:lnTo>
                  <a:lnTo>
                    <a:pt x="543282" y="147317"/>
                  </a:lnTo>
                  <a:lnTo>
                    <a:pt x="561559" y="185960"/>
                  </a:lnTo>
                  <a:lnTo>
                    <a:pt x="573965" y="226858"/>
                  </a:lnTo>
                  <a:lnTo>
                    <a:pt x="580238" y="269143"/>
                  </a:lnTo>
                  <a:lnTo>
                    <a:pt x="581024" y="290512"/>
                  </a:lnTo>
                  <a:close/>
                </a:path>
              </a:pathLst>
            </a:custGeom>
            <a:solidFill>
              <a:srgbClr val="F5A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12387147" y="4183464"/>
            <a:ext cx="4880610" cy="3063240"/>
            <a:chOff x="12387147" y="4183464"/>
            <a:chExt cx="4880610" cy="3063240"/>
          </a:xfrm>
        </p:grpSpPr>
        <p:sp>
          <p:nvSpPr>
            <p:cNvPr id="12" name="object 12"/>
            <p:cNvSpPr/>
            <p:nvPr/>
          </p:nvSpPr>
          <p:spPr>
            <a:xfrm>
              <a:off x="12387147" y="4476155"/>
              <a:ext cx="4880610" cy="2770505"/>
            </a:xfrm>
            <a:custGeom>
              <a:avLst/>
              <a:gdLst/>
              <a:ahLst/>
              <a:cxnLst/>
              <a:rect l="l" t="t" r="r" b="b"/>
              <a:pathLst>
                <a:path w="4880609" h="2770504">
                  <a:moveTo>
                    <a:pt x="4511672" y="2770494"/>
                  </a:moveTo>
                  <a:lnTo>
                    <a:pt x="368526" y="2770494"/>
                  </a:lnTo>
                  <a:lnTo>
                    <a:pt x="322390" y="2767614"/>
                  </a:lnTo>
                  <a:lnTo>
                    <a:pt x="277939" y="2759207"/>
                  </a:lnTo>
                  <a:lnTo>
                    <a:pt x="235521" y="2745622"/>
                  </a:lnTo>
                  <a:lnTo>
                    <a:pt x="195486" y="2727208"/>
                  </a:lnTo>
                  <a:lnTo>
                    <a:pt x="158182" y="2704315"/>
                  </a:lnTo>
                  <a:lnTo>
                    <a:pt x="123960" y="2677292"/>
                  </a:lnTo>
                  <a:lnTo>
                    <a:pt x="93168" y="2646488"/>
                  </a:lnTo>
                  <a:lnTo>
                    <a:pt x="66154" y="2612253"/>
                  </a:lnTo>
                  <a:lnTo>
                    <a:pt x="43270" y="2574936"/>
                  </a:lnTo>
                  <a:lnTo>
                    <a:pt x="24863" y="2534886"/>
                  </a:lnTo>
                  <a:lnTo>
                    <a:pt x="11283" y="2492453"/>
                  </a:lnTo>
                  <a:lnTo>
                    <a:pt x="2878" y="2447985"/>
                  </a:lnTo>
                  <a:lnTo>
                    <a:pt x="0" y="2401833"/>
                  </a:lnTo>
                  <a:lnTo>
                    <a:pt x="0" y="368661"/>
                  </a:lnTo>
                  <a:lnTo>
                    <a:pt x="2878" y="322509"/>
                  </a:lnTo>
                  <a:lnTo>
                    <a:pt x="11283" y="278041"/>
                  </a:lnTo>
                  <a:lnTo>
                    <a:pt x="24863" y="235608"/>
                  </a:lnTo>
                  <a:lnTo>
                    <a:pt x="43270" y="195558"/>
                  </a:lnTo>
                  <a:lnTo>
                    <a:pt x="66154" y="158240"/>
                  </a:lnTo>
                  <a:lnTo>
                    <a:pt x="93168" y="124005"/>
                  </a:lnTo>
                  <a:lnTo>
                    <a:pt x="123960" y="93202"/>
                  </a:lnTo>
                  <a:lnTo>
                    <a:pt x="158182" y="66179"/>
                  </a:lnTo>
                  <a:lnTo>
                    <a:pt x="195486" y="43286"/>
                  </a:lnTo>
                  <a:lnTo>
                    <a:pt x="235521" y="24872"/>
                  </a:lnTo>
                  <a:lnTo>
                    <a:pt x="277939" y="11287"/>
                  </a:lnTo>
                  <a:lnTo>
                    <a:pt x="322390" y="2880"/>
                  </a:lnTo>
                  <a:lnTo>
                    <a:pt x="368526" y="0"/>
                  </a:lnTo>
                  <a:lnTo>
                    <a:pt x="4511672" y="0"/>
                  </a:lnTo>
                  <a:lnTo>
                    <a:pt x="4557807" y="2880"/>
                  </a:lnTo>
                  <a:lnTo>
                    <a:pt x="4602258" y="11287"/>
                  </a:lnTo>
                  <a:lnTo>
                    <a:pt x="4644676" y="24872"/>
                  </a:lnTo>
                  <a:lnTo>
                    <a:pt x="4684712" y="43286"/>
                  </a:lnTo>
                  <a:lnTo>
                    <a:pt x="4722015" y="66179"/>
                  </a:lnTo>
                  <a:lnTo>
                    <a:pt x="4756238" y="93202"/>
                  </a:lnTo>
                  <a:lnTo>
                    <a:pt x="4787030" y="124005"/>
                  </a:lnTo>
                  <a:lnTo>
                    <a:pt x="4814043" y="158240"/>
                  </a:lnTo>
                  <a:lnTo>
                    <a:pt x="4836928" y="195558"/>
                  </a:lnTo>
                  <a:lnTo>
                    <a:pt x="4855335" y="235608"/>
                  </a:lnTo>
                  <a:lnTo>
                    <a:pt x="4868915" y="278041"/>
                  </a:lnTo>
                  <a:lnTo>
                    <a:pt x="4877319" y="322509"/>
                  </a:lnTo>
                  <a:lnTo>
                    <a:pt x="4880198" y="368661"/>
                  </a:lnTo>
                  <a:lnTo>
                    <a:pt x="4880198" y="2401833"/>
                  </a:lnTo>
                  <a:lnTo>
                    <a:pt x="4877319" y="2447985"/>
                  </a:lnTo>
                  <a:lnTo>
                    <a:pt x="4868915" y="2492453"/>
                  </a:lnTo>
                  <a:lnTo>
                    <a:pt x="4855335" y="2534886"/>
                  </a:lnTo>
                  <a:lnTo>
                    <a:pt x="4836928" y="2574936"/>
                  </a:lnTo>
                  <a:lnTo>
                    <a:pt x="4814043" y="2612253"/>
                  </a:lnTo>
                  <a:lnTo>
                    <a:pt x="4787030" y="2646488"/>
                  </a:lnTo>
                  <a:lnTo>
                    <a:pt x="4756238" y="2677292"/>
                  </a:lnTo>
                  <a:lnTo>
                    <a:pt x="4722015" y="2704315"/>
                  </a:lnTo>
                  <a:lnTo>
                    <a:pt x="4684712" y="2727208"/>
                  </a:lnTo>
                  <a:lnTo>
                    <a:pt x="4644676" y="2745622"/>
                  </a:lnTo>
                  <a:lnTo>
                    <a:pt x="4602258" y="2759207"/>
                  </a:lnTo>
                  <a:lnTo>
                    <a:pt x="4557807" y="2767614"/>
                  </a:lnTo>
                  <a:lnTo>
                    <a:pt x="4511672" y="277049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4534780" y="4183464"/>
              <a:ext cx="581025" cy="581025"/>
            </a:xfrm>
            <a:custGeom>
              <a:avLst/>
              <a:gdLst/>
              <a:ahLst/>
              <a:cxnLst/>
              <a:rect l="l" t="t" r="r" b="b"/>
              <a:pathLst>
                <a:path w="581025" h="581025">
                  <a:moveTo>
                    <a:pt x="581024" y="290512"/>
                  </a:moveTo>
                  <a:lnTo>
                    <a:pt x="577880" y="333139"/>
                  </a:lnTo>
                  <a:lnTo>
                    <a:pt x="568515" y="374843"/>
                  </a:lnTo>
                  <a:lnTo>
                    <a:pt x="553132" y="414722"/>
                  </a:lnTo>
                  <a:lnTo>
                    <a:pt x="532064" y="451912"/>
                  </a:lnTo>
                  <a:lnTo>
                    <a:pt x="505768" y="485608"/>
                  </a:lnTo>
                  <a:lnTo>
                    <a:pt x="474811" y="515081"/>
                  </a:lnTo>
                  <a:lnTo>
                    <a:pt x="439865" y="539693"/>
                  </a:lnTo>
                  <a:lnTo>
                    <a:pt x="401686" y="558911"/>
                  </a:lnTo>
                  <a:lnTo>
                    <a:pt x="361101" y="572318"/>
                  </a:lnTo>
                  <a:lnTo>
                    <a:pt x="318987" y="579626"/>
                  </a:lnTo>
                  <a:lnTo>
                    <a:pt x="290512" y="581024"/>
                  </a:lnTo>
                  <a:lnTo>
                    <a:pt x="283380" y="580937"/>
                  </a:lnTo>
                  <a:lnTo>
                    <a:pt x="240847" y="576748"/>
                  </a:lnTo>
                  <a:lnTo>
                    <a:pt x="199381" y="566361"/>
                  </a:lnTo>
                  <a:lnTo>
                    <a:pt x="159896" y="550006"/>
                  </a:lnTo>
                  <a:lnTo>
                    <a:pt x="123231" y="528029"/>
                  </a:lnTo>
                  <a:lnTo>
                    <a:pt x="90193" y="500916"/>
                  </a:lnTo>
                  <a:lnTo>
                    <a:pt x="61486" y="469243"/>
                  </a:lnTo>
                  <a:lnTo>
                    <a:pt x="37742" y="433707"/>
                  </a:lnTo>
                  <a:lnTo>
                    <a:pt x="19465" y="395064"/>
                  </a:lnTo>
                  <a:lnTo>
                    <a:pt x="7059" y="354166"/>
                  </a:lnTo>
                  <a:lnTo>
                    <a:pt x="786" y="311881"/>
                  </a:lnTo>
                  <a:lnTo>
                    <a:pt x="0" y="290512"/>
                  </a:lnTo>
                  <a:lnTo>
                    <a:pt x="87" y="283380"/>
                  </a:lnTo>
                  <a:lnTo>
                    <a:pt x="4276" y="240848"/>
                  </a:lnTo>
                  <a:lnTo>
                    <a:pt x="14663" y="199381"/>
                  </a:lnTo>
                  <a:lnTo>
                    <a:pt x="31018" y="159896"/>
                  </a:lnTo>
                  <a:lnTo>
                    <a:pt x="52995" y="123231"/>
                  </a:lnTo>
                  <a:lnTo>
                    <a:pt x="80108" y="90193"/>
                  </a:lnTo>
                  <a:lnTo>
                    <a:pt x="111781" y="61486"/>
                  </a:lnTo>
                  <a:lnTo>
                    <a:pt x="147317" y="37742"/>
                  </a:lnTo>
                  <a:lnTo>
                    <a:pt x="185960" y="19465"/>
                  </a:lnTo>
                  <a:lnTo>
                    <a:pt x="226858" y="7059"/>
                  </a:lnTo>
                  <a:lnTo>
                    <a:pt x="269143" y="786"/>
                  </a:lnTo>
                  <a:lnTo>
                    <a:pt x="290512" y="0"/>
                  </a:lnTo>
                  <a:lnTo>
                    <a:pt x="297644" y="87"/>
                  </a:lnTo>
                  <a:lnTo>
                    <a:pt x="340176" y="4276"/>
                  </a:lnTo>
                  <a:lnTo>
                    <a:pt x="381642" y="14663"/>
                  </a:lnTo>
                  <a:lnTo>
                    <a:pt x="421128" y="31018"/>
                  </a:lnTo>
                  <a:lnTo>
                    <a:pt x="457793" y="52995"/>
                  </a:lnTo>
                  <a:lnTo>
                    <a:pt x="490831" y="80108"/>
                  </a:lnTo>
                  <a:lnTo>
                    <a:pt x="519538" y="111781"/>
                  </a:lnTo>
                  <a:lnTo>
                    <a:pt x="543282" y="147317"/>
                  </a:lnTo>
                  <a:lnTo>
                    <a:pt x="561559" y="185960"/>
                  </a:lnTo>
                  <a:lnTo>
                    <a:pt x="573965" y="226858"/>
                  </a:lnTo>
                  <a:lnTo>
                    <a:pt x="580238" y="269143"/>
                  </a:lnTo>
                  <a:lnTo>
                    <a:pt x="581024" y="290512"/>
                  </a:lnTo>
                  <a:close/>
                </a:path>
              </a:pathLst>
            </a:custGeom>
            <a:solidFill>
              <a:srgbClr val="F5A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2551225" y="5675820"/>
            <a:ext cx="220027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35" dirty="0">
                <a:solidFill>
                  <a:srgbClr val="13110E"/>
                </a:solidFill>
                <a:latin typeface="Roboto"/>
                <a:cs typeface="Roboto"/>
              </a:rPr>
              <a:t>Sugerencia</a:t>
            </a:r>
            <a:r>
              <a:rPr sz="2800" b="1" spc="3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800" b="1" spc="-15" dirty="0">
                <a:solidFill>
                  <a:srgbClr val="13110E"/>
                </a:solidFill>
                <a:latin typeface="Roboto"/>
                <a:cs typeface="Roboto"/>
              </a:rPr>
              <a:t>1</a:t>
            </a:r>
            <a:endParaRPr sz="2800">
              <a:latin typeface="Roboto"/>
              <a:cs typeface="Roboto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043908" y="5675820"/>
            <a:ext cx="220027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35" dirty="0">
                <a:solidFill>
                  <a:srgbClr val="13110E"/>
                </a:solidFill>
                <a:latin typeface="Roboto"/>
                <a:cs typeface="Roboto"/>
              </a:rPr>
              <a:t>Sugerencia</a:t>
            </a:r>
            <a:r>
              <a:rPr sz="2800" b="1" spc="3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800" b="1" spc="-15" dirty="0">
                <a:solidFill>
                  <a:srgbClr val="13110E"/>
                </a:solidFill>
                <a:latin typeface="Roboto"/>
                <a:cs typeface="Roboto"/>
              </a:rPr>
              <a:t>2</a:t>
            </a:r>
            <a:endParaRPr sz="2800">
              <a:latin typeface="Roboto"/>
              <a:cs typeface="Roboto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3723061" y="5675820"/>
            <a:ext cx="220027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35" dirty="0">
                <a:solidFill>
                  <a:srgbClr val="13110E"/>
                </a:solidFill>
                <a:latin typeface="Roboto"/>
                <a:cs typeface="Roboto"/>
              </a:rPr>
              <a:t>Sugerencia</a:t>
            </a:r>
            <a:r>
              <a:rPr sz="2800" b="1" spc="3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800" b="1" spc="-15" dirty="0">
                <a:solidFill>
                  <a:srgbClr val="13110E"/>
                </a:solidFill>
                <a:latin typeface="Roboto"/>
                <a:cs typeface="Roboto"/>
              </a:rPr>
              <a:t>3</a:t>
            </a:r>
            <a:endParaRPr sz="280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5" dirty="0"/>
              <a:t>Gracias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373322" y="6193517"/>
            <a:ext cx="3542029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65" dirty="0">
                <a:solidFill>
                  <a:srgbClr val="FFFFFF"/>
                </a:solidFill>
                <a:latin typeface="Arial"/>
                <a:cs typeface="Arial"/>
              </a:rPr>
              <a:t>Nombres </a:t>
            </a:r>
            <a:r>
              <a:rPr sz="3200" spc="-90" dirty="0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sz="3200" spc="-5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spc="-70" dirty="0">
                <a:solidFill>
                  <a:srgbClr val="FFFFFF"/>
                </a:solidFill>
                <a:latin typeface="Arial"/>
                <a:cs typeface="Arial"/>
              </a:rPr>
              <a:t>Apellidos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225</Words>
  <Application>Microsoft Macintosh PowerPoint</Application>
  <PresentationFormat>Personalizado</PresentationFormat>
  <Paragraphs>104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7" baseType="lpstr">
      <vt:lpstr>Arial</vt:lpstr>
      <vt:lpstr>Calibri</vt:lpstr>
      <vt:lpstr>Roboto</vt:lpstr>
      <vt:lpstr>Office Theme</vt:lpstr>
      <vt:lpstr>Presentación de PowerPoint</vt:lpstr>
      <vt:lpstr>CAPÍTULO I</vt:lpstr>
      <vt:lpstr>Problemas/Objetivo Rsedactar los problemas y Objetivos de investigación</vt:lpstr>
      <vt:lpstr>CAPÍTULO II</vt:lpstr>
      <vt:lpstr>Bases Teórica y Conceptuales</vt:lpstr>
      <vt:lpstr>Hipótesis de  Investigación</vt:lpstr>
      <vt:lpstr>Matriz de Operacionalidad</vt:lpstr>
      <vt:lpstr>CAPÍTULO III</vt:lpstr>
      <vt:lpstr>CAPÍTULO IV Análisis y discusión  de resultados</vt:lpstr>
      <vt:lpstr>Discusión de  resultados</vt:lpstr>
      <vt:lpstr>Conclu-  siones</vt:lpstr>
      <vt:lpstr>Sugerencias</vt:lpstr>
      <vt:lpstr>Gracias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cp:lastModifiedBy>Microsoft Office User</cp:lastModifiedBy>
  <cp:revision>1</cp:revision>
  <dcterms:created xsi:type="dcterms:W3CDTF">2021-04-22T22:23:56Z</dcterms:created>
  <dcterms:modified xsi:type="dcterms:W3CDTF">2021-04-22T22:24:38Z</dcterms:modified>
</cp:coreProperties>
</file>